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67" r:id="rId5"/>
    <p:sldId id="259" r:id="rId6"/>
    <p:sldId id="260" r:id="rId7"/>
    <p:sldId id="261" r:id="rId8"/>
    <p:sldId id="268" r:id="rId9"/>
    <p:sldId id="262" r:id="rId10"/>
    <p:sldId id="269" r:id="rId11"/>
    <p:sldId id="264" r:id="rId12"/>
    <p:sldId id="270" r:id="rId13"/>
    <p:sldId id="265" r:id="rId14"/>
    <p:sldId id="266"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3E44"/>
    <a:srgbClr val="FFE699"/>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1330" y="49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dant aggarwal" userId="140ae45bf67e30d1" providerId="LiveId" clId="{C9DD1CBC-A3C4-4432-8555-89B5D9D36CAE}"/>
    <pc:docChg chg="undo custSel addSld modSld">
      <pc:chgData name="vedant aggarwal" userId="140ae45bf67e30d1" providerId="LiveId" clId="{C9DD1CBC-A3C4-4432-8555-89B5D9D36CAE}" dt="2020-08-01T04:48:11.656" v="3555" actId="207"/>
      <pc:docMkLst>
        <pc:docMk/>
      </pc:docMkLst>
      <pc:sldChg chg="addSp modSp mod">
        <pc:chgData name="vedant aggarwal" userId="140ae45bf67e30d1" providerId="LiveId" clId="{C9DD1CBC-A3C4-4432-8555-89B5D9D36CAE}" dt="2020-08-01T02:25:55.345" v="551" actId="1036"/>
        <pc:sldMkLst>
          <pc:docMk/>
          <pc:sldMk cId="1605806416" sldId="256"/>
        </pc:sldMkLst>
        <pc:spChg chg="mod">
          <ac:chgData name="vedant aggarwal" userId="140ae45bf67e30d1" providerId="LiveId" clId="{C9DD1CBC-A3C4-4432-8555-89B5D9D36CAE}" dt="2020-08-01T02:25:21.209" v="537" actId="403"/>
          <ac:spMkLst>
            <pc:docMk/>
            <pc:sldMk cId="1605806416" sldId="256"/>
            <ac:spMk id="4" creationId="{610E9E43-29F0-4E0B-A86F-F95109A3BCEB}"/>
          </ac:spMkLst>
        </pc:spChg>
        <pc:spChg chg="add mod">
          <ac:chgData name="vedant aggarwal" userId="140ae45bf67e30d1" providerId="LiveId" clId="{C9DD1CBC-A3C4-4432-8555-89B5D9D36CAE}" dt="2020-08-01T02:25:49.409" v="538"/>
          <ac:spMkLst>
            <pc:docMk/>
            <pc:sldMk cId="1605806416" sldId="256"/>
            <ac:spMk id="25" creationId="{8DF2EE70-9FB7-4C95-B6C0-6E62311F0D93}"/>
          </ac:spMkLst>
        </pc:spChg>
        <pc:grpChg chg="mod">
          <ac:chgData name="vedant aggarwal" userId="140ae45bf67e30d1" providerId="LiveId" clId="{C9DD1CBC-A3C4-4432-8555-89B5D9D36CAE}" dt="2020-08-01T02:25:55.345" v="551" actId="1036"/>
          <ac:grpSpMkLst>
            <pc:docMk/>
            <pc:sldMk cId="1605806416" sldId="256"/>
            <ac:grpSpMk id="18" creationId="{854EC70B-BC3B-4332-99F6-F2C0E63B2A0F}"/>
          </ac:grpSpMkLst>
        </pc:grpChg>
        <pc:grpChg chg="mod">
          <ac:chgData name="vedant aggarwal" userId="140ae45bf67e30d1" providerId="LiveId" clId="{C9DD1CBC-A3C4-4432-8555-89B5D9D36CAE}" dt="2020-08-01T02:25:55.345" v="551" actId="1036"/>
          <ac:grpSpMkLst>
            <pc:docMk/>
            <pc:sldMk cId="1605806416" sldId="256"/>
            <ac:grpSpMk id="19" creationId="{C88EA63D-27A7-4D15-9BAC-372D87EF5411}"/>
          </ac:grpSpMkLst>
        </pc:grpChg>
        <pc:grpChg chg="mod">
          <ac:chgData name="vedant aggarwal" userId="140ae45bf67e30d1" providerId="LiveId" clId="{C9DD1CBC-A3C4-4432-8555-89B5D9D36CAE}" dt="2020-08-01T02:25:55.345" v="551" actId="1036"/>
          <ac:grpSpMkLst>
            <pc:docMk/>
            <pc:sldMk cId="1605806416" sldId="256"/>
            <ac:grpSpMk id="20" creationId="{DAD48C90-D10D-4565-BA00-F7D2AF823BA9}"/>
          </ac:grpSpMkLst>
        </pc:grpChg>
        <pc:grpChg chg="mod">
          <ac:chgData name="vedant aggarwal" userId="140ae45bf67e30d1" providerId="LiveId" clId="{C9DD1CBC-A3C4-4432-8555-89B5D9D36CAE}" dt="2020-08-01T02:25:55.345" v="551" actId="1036"/>
          <ac:grpSpMkLst>
            <pc:docMk/>
            <pc:sldMk cId="1605806416" sldId="256"/>
            <ac:grpSpMk id="21" creationId="{9F29A794-C0E4-4396-AEBE-FCB16BBF6A66}"/>
          </ac:grpSpMkLst>
        </pc:grpChg>
        <pc:grpChg chg="mod">
          <ac:chgData name="vedant aggarwal" userId="140ae45bf67e30d1" providerId="LiveId" clId="{C9DD1CBC-A3C4-4432-8555-89B5D9D36CAE}" dt="2020-08-01T02:25:55.345" v="551" actId="1036"/>
          <ac:grpSpMkLst>
            <pc:docMk/>
            <pc:sldMk cId="1605806416" sldId="256"/>
            <ac:grpSpMk id="22" creationId="{54394110-DB35-454A-97CB-FC6CC3BB49BE}"/>
          </ac:grpSpMkLst>
        </pc:grpChg>
        <pc:grpChg chg="mod">
          <ac:chgData name="vedant aggarwal" userId="140ae45bf67e30d1" providerId="LiveId" clId="{C9DD1CBC-A3C4-4432-8555-89B5D9D36CAE}" dt="2020-08-01T02:25:55.345" v="551" actId="1036"/>
          <ac:grpSpMkLst>
            <pc:docMk/>
            <pc:sldMk cId="1605806416" sldId="256"/>
            <ac:grpSpMk id="23" creationId="{D3F73329-2247-48C9-849F-3E388FFA0241}"/>
          </ac:grpSpMkLst>
        </pc:grpChg>
        <pc:picChg chg="add mod">
          <ac:chgData name="vedant aggarwal" userId="140ae45bf67e30d1" providerId="LiveId" clId="{C9DD1CBC-A3C4-4432-8555-89B5D9D36CAE}" dt="2020-08-01T02:25:49.409" v="538"/>
          <ac:picMkLst>
            <pc:docMk/>
            <pc:sldMk cId="1605806416" sldId="256"/>
            <ac:picMk id="24" creationId="{3E63C0FA-B475-4E99-B785-28BEA21302BB}"/>
          </ac:picMkLst>
        </pc:picChg>
      </pc:sldChg>
      <pc:sldChg chg="addSp delSp modSp mod">
        <pc:chgData name="vedant aggarwal" userId="140ae45bf67e30d1" providerId="LiveId" clId="{C9DD1CBC-A3C4-4432-8555-89B5D9D36CAE}" dt="2020-08-01T04:01:28.365" v="1932" actId="1035"/>
        <pc:sldMkLst>
          <pc:docMk/>
          <pc:sldMk cId="2906392057" sldId="257"/>
        </pc:sldMkLst>
        <pc:spChg chg="mod">
          <ac:chgData name="vedant aggarwal" userId="140ae45bf67e30d1" providerId="LiveId" clId="{C9DD1CBC-A3C4-4432-8555-89B5D9D36CAE}" dt="2020-08-01T04:01:28.365" v="1932" actId="1035"/>
          <ac:spMkLst>
            <pc:docMk/>
            <pc:sldMk cId="2906392057" sldId="257"/>
            <ac:spMk id="2" creationId="{D3277763-5D1E-4412-90B5-445BB63631B3}"/>
          </ac:spMkLst>
        </pc:spChg>
        <pc:spChg chg="mod">
          <ac:chgData name="vedant aggarwal" userId="140ae45bf67e30d1" providerId="LiveId" clId="{C9DD1CBC-A3C4-4432-8555-89B5D9D36CAE}" dt="2020-08-01T04:01:28.365" v="1932" actId="1035"/>
          <ac:spMkLst>
            <pc:docMk/>
            <pc:sldMk cId="2906392057" sldId="257"/>
            <ac:spMk id="17" creationId="{301F52FF-D385-4BE1-8325-103B2B14C510}"/>
          </ac:spMkLst>
        </pc:spChg>
        <pc:spChg chg="mod topLvl">
          <ac:chgData name="vedant aggarwal" userId="140ae45bf67e30d1" providerId="LiveId" clId="{C9DD1CBC-A3C4-4432-8555-89B5D9D36CAE}" dt="2020-08-01T02:22:27.634" v="467" actId="14100"/>
          <ac:spMkLst>
            <pc:docMk/>
            <pc:sldMk cId="2906392057" sldId="257"/>
            <ac:spMk id="19" creationId="{6EDAD67A-F284-4215-8AD5-0E089B7E1963}"/>
          </ac:spMkLst>
        </pc:spChg>
        <pc:spChg chg="mod topLvl">
          <ac:chgData name="vedant aggarwal" userId="140ae45bf67e30d1" providerId="LiveId" clId="{C9DD1CBC-A3C4-4432-8555-89B5D9D36CAE}" dt="2020-08-01T02:22:44.592" v="471" actId="20577"/>
          <ac:spMkLst>
            <pc:docMk/>
            <pc:sldMk cId="2906392057" sldId="257"/>
            <ac:spMk id="20" creationId="{2B47B035-EB5F-424E-9908-5E3384F26837}"/>
          </ac:spMkLst>
        </pc:spChg>
        <pc:grpChg chg="add del mod">
          <ac:chgData name="vedant aggarwal" userId="140ae45bf67e30d1" providerId="LiveId" clId="{C9DD1CBC-A3C4-4432-8555-89B5D9D36CAE}" dt="2020-08-01T02:14:32.358" v="140" actId="165"/>
          <ac:grpSpMkLst>
            <pc:docMk/>
            <pc:sldMk cId="2906392057" sldId="257"/>
            <ac:grpSpMk id="18" creationId="{1B341AD2-D4CC-4D2D-935F-400FA91091C6}"/>
          </ac:grpSpMkLst>
        </pc:grpChg>
        <pc:picChg chg="add mod">
          <ac:chgData name="vedant aggarwal" userId="140ae45bf67e30d1" providerId="LiveId" clId="{C9DD1CBC-A3C4-4432-8555-89B5D9D36CAE}" dt="2020-08-01T02:43:25.629" v="597" actId="1076"/>
          <ac:picMkLst>
            <pc:docMk/>
            <pc:sldMk cId="2906392057" sldId="257"/>
            <ac:picMk id="3074" creationId="{5CDE8C20-4A70-48DC-B81D-2298D17ACA0A}"/>
          </ac:picMkLst>
        </pc:picChg>
      </pc:sldChg>
      <pc:sldChg chg="addSp delSp modSp mod">
        <pc:chgData name="vedant aggarwal" userId="140ae45bf67e30d1" providerId="LiveId" clId="{C9DD1CBC-A3C4-4432-8555-89B5D9D36CAE}" dt="2020-08-01T02:46:35.217" v="608" actId="2711"/>
        <pc:sldMkLst>
          <pc:docMk/>
          <pc:sldMk cId="1791440779" sldId="258"/>
        </pc:sldMkLst>
        <pc:spChg chg="mod">
          <ac:chgData name="vedant aggarwal" userId="140ae45bf67e30d1" providerId="LiveId" clId="{C9DD1CBC-A3C4-4432-8555-89B5D9D36CAE}" dt="2020-08-01T02:30:46.680" v="582" actId="1076"/>
          <ac:spMkLst>
            <pc:docMk/>
            <pc:sldMk cId="1791440779" sldId="258"/>
            <ac:spMk id="2" creationId="{6E686506-E5F1-486F-AF96-E625B57647CB}"/>
          </ac:spMkLst>
        </pc:spChg>
        <pc:spChg chg="mod">
          <ac:chgData name="vedant aggarwal" userId="140ae45bf67e30d1" providerId="LiveId" clId="{C9DD1CBC-A3C4-4432-8555-89B5D9D36CAE}" dt="2020-08-01T02:28:30.965" v="564" actId="1076"/>
          <ac:spMkLst>
            <pc:docMk/>
            <pc:sldMk cId="1791440779" sldId="258"/>
            <ac:spMk id="4" creationId="{610E9E43-29F0-4E0B-A86F-F95109A3BCEB}"/>
          </ac:spMkLst>
        </pc:spChg>
        <pc:spChg chg="mod">
          <ac:chgData name="vedant aggarwal" userId="140ae45bf67e30d1" providerId="LiveId" clId="{C9DD1CBC-A3C4-4432-8555-89B5D9D36CAE}" dt="2020-08-01T02:46:35.217" v="608" actId="2711"/>
          <ac:spMkLst>
            <pc:docMk/>
            <pc:sldMk cId="1791440779" sldId="258"/>
            <ac:spMk id="5" creationId="{62249F8F-F3FC-4D82-8351-2E27921BCBCB}"/>
          </ac:spMkLst>
        </pc:spChg>
        <pc:spChg chg="add mod">
          <ac:chgData name="vedant aggarwal" userId="140ae45bf67e30d1" providerId="LiveId" clId="{C9DD1CBC-A3C4-4432-8555-89B5D9D36CAE}" dt="2020-08-01T02:30:40.002" v="581" actId="14100"/>
          <ac:spMkLst>
            <pc:docMk/>
            <pc:sldMk cId="1791440779" sldId="258"/>
            <ac:spMk id="6" creationId="{529BDF35-AB2A-408D-A8E0-3CAF0511E107}"/>
          </ac:spMkLst>
        </pc:spChg>
        <pc:picChg chg="add del mod">
          <ac:chgData name="vedant aggarwal" userId="140ae45bf67e30d1" providerId="LiveId" clId="{C9DD1CBC-A3C4-4432-8555-89B5D9D36CAE}" dt="2020-08-01T02:30:07.268" v="575" actId="478"/>
          <ac:picMkLst>
            <pc:docMk/>
            <pc:sldMk cId="1791440779" sldId="258"/>
            <ac:picMk id="2050" creationId="{3D533247-385F-4A67-94FC-57A509C849FE}"/>
          </ac:picMkLst>
        </pc:picChg>
        <pc:picChg chg="add mod">
          <ac:chgData name="vedant aggarwal" userId="140ae45bf67e30d1" providerId="LiveId" clId="{C9DD1CBC-A3C4-4432-8555-89B5D9D36CAE}" dt="2020-08-01T02:30:27.198" v="578" actId="1076"/>
          <ac:picMkLst>
            <pc:docMk/>
            <pc:sldMk cId="1791440779" sldId="258"/>
            <ac:picMk id="2052" creationId="{BD54B465-202A-4BF0-B032-82F2963B8717}"/>
          </ac:picMkLst>
        </pc:picChg>
      </pc:sldChg>
      <pc:sldChg chg="addSp delSp modSp mod">
        <pc:chgData name="vedant aggarwal" userId="140ae45bf67e30d1" providerId="LiveId" clId="{C9DD1CBC-A3C4-4432-8555-89B5D9D36CAE}" dt="2020-08-01T04:30:27.685" v="3096" actId="478"/>
        <pc:sldMkLst>
          <pc:docMk/>
          <pc:sldMk cId="475900832" sldId="259"/>
        </pc:sldMkLst>
        <pc:spChg chg="del mod">
          <ac:chgData name="vedant aggarwal" userId="140ae45bf67e30d1" providerId="LiveId" clId="{C9DD1CBC-A3C4-4432-8555-89B5D9D36CAE}" dt="2020-08-01T03:54:56.803" v="1738" actId="478"/>
          <ac:spMkLst>
            <pc:docMk/>
            <pc:sldMk cId="475900832" sldId="259"/>
            <ac:spMk id="4" creationId="{64B264D3-6FCE-47CA-BDEC-AD1C5110C16D}"/>
          </ac:spMkLst>
        </pc:spChg>
        <pc:spChg chg="add mod">
          <ac:chgData name="vedant aggarwal" userId="140ae45bf67e30d1" providerId="LiveId" clId="{C9DD1CBC-A3C4-4432-8555-89B5D9D36CAE}" dt="2020-08-01T03:55:11.198" v="1765" actId="1076"/>
          <ac:spMkLst>
            <pc:docMk/>
            <pc:sldMk cId="475900832" sldId="259"/>
            <ac:spMk id="143" creationId="{168C28E9-87A3-44C5-86CD-FECB3D690783}"/>
          </ac:spMkLst>
        </pc:spChg>
        <pc:spChg chg="add mod">
          <ac:chgData name="vedant aggarwal" userId="140ae45bf67e30d1" providerId="LiveId" clId="{C9DD1CBC-A3C4-4432-8555-89B5D9D36CAE}" dt="2020-08-01T04:24:26.949" v="2677" actId="1076"/>
          <ac:spMkLst>
            <pc:docMk/>
            <pc:sldMk cId="475900832" sldId="259"/>
            <ac:spMk id="144" creationId="{B835928B-620A-4755-B2E7-C588D83D2A82}"/>
          </ac:spMkLst>
        </pc:spChg>
        <pc:spChg chg="add del mod">
          <ac:chgData name="vedant aggarwal" userId="140ae45bf67e30d1" providerId="LiveId" clId="{C9DD1CBC-A3C4-4432-8555-89B5D9D36CAE}" dt="2020-08-01T03:54:59.117" v="1739" actId="478"/>
          <ac:spMkLst>
            <pc:docMk/>
            <pc:sldMk cId="475900832" sldId="259"/>
            <ac:spMk id="146" creationId="{51830C92-1AEE-4853-AC67-9D35ADC452F8}"/>
          </ac:spMkLst>
        </pc:spChg>
        <pc:spChg chg="add del mod">
          <ac:chgData name="vedant aggarwal" userId="140ae45bf67e30d1" providerId="LiveId" clId="{C9DD1CBC-A3C4-4432-8555-89B5D9D36CAE}" dt="2020-08-01T04:02:29.927" v="1951" actId="478"/>
          <ac:spMkLst>
            <pc:docMk/>
            <pc:sldMk cId="475900832" sldId="259"/>
            <ac:spMk id="156" creationId="{C6C35B2A-3AA6-407D-948D-43B2EFB6289E}"/>
          </ac:spMkLst>
        </pc:spChg>
        <pc:spChg chg="mod">
          <ac:chgData name="vedant aggarwal" userId="140ae45bf67e30d1" providerId="LiveId" clId="{C9DD1CBC-A3C4-4432-8555-89B5D9D36CAE}" dt="2020-08-01T04:02:53.429" v="1952"/>
          <ac:spMkLst>
            <pc:docMk/>
            <pc:sldMk cId="475900832" sldId="259"/>
            <ac:spMk id="161" creationId="{ACA375B1-4261-4DFD-A626-712B6534DDA0}"/>
          </ac:spMkLst>
        </pc:spChg>
        <pc:spChg chg="mod">
          <ac:chgData name="vedant aggarwal" userId="140ae45bf67e30d1" providerId="LiveId" clId="{C9DD1CBC-A3C4-4432-8555-89B5D9D36CAE}" dt="2020-08-01T04:02:53.429" v="1952"/>
          <ac:spMkLst>
            <pc:docMk/>
            <pc:sldMk cId="475900832" sldId="259"/>
            <ac:spMk id="162" creationId="{E6EE7B4D-80A8-4B8C-A03C-F11514D8E1E1}"/>
          </ac:spMkLst>
        </pc:spChg>
        <pc:spChg chg="mod">
          <ac:chgData name="vedant aggarwal" userId="140ae45bf67e30d1" providerId="LiveId" clId="{C9DD1CBC-A3C4-4432-8555-89B5D9D36CAE}" dt="2020-08-01T04:02:53.429" v="1952"/>
          <ac:spMkLst>
            <pc:docMk/>
            <pc:sldMk cId="475900832" sldId="259"/>
            <ac:spMk id="163" creationId="{3E63D2F7-0D59-4A92-A5C4-9202379D3DF5}"/>
          </ac:spMkLst>
        </pc:spChg>
        <pc:spChg chg="mod">
          <ac:chgData name="vedant aggarwal" userId="140ae45bf67e30d1" providerId="LiveId" clId="{C9DD1CBC-A3C4-4432-8555-89B5D9D36CAE}" dt="2020-08-01T04:02:53.429" v="1952"/>
          <ac:spMkLst>
            <pc:docMk/>
            <pc:sldMk cId="475900832" sldId="259"/>
            <ac:spMk id="164" creationId="{268CC90C-4AA3-45C4-ABB3-AF1D24BBB86F}"/>
          </ac:spMkLst>
        </pc:spChg>
        <pc:spChg chg="mod">
          <ac:chgData name="vedant aggarwal" userId="140ae45bf67e30d1" providerId="LiveId" clId="{C9DD1CBC-A3C4-4432-8555-89B5D9D36CAE}" dt="2020-08-01T04:02:53.429" v="1952"/>
          <ac:spMkLst>
            <pc:docMk/>
            <pc:sldMk cId="475900832" sldId="259"/>
            <ac:spMk id="165" creationId="{841C0F70-F05F-49AF-8E43-D33BBBD25872}"/>
          </ac:spMkLst>
        </pc:spChg>
        <pc:spChg chg="mod">
          <ac:chgData name="vedant aggarwal" userId="140ae45bf67e30d1" providerId="LiveId" clId="{C9DD1CBC-A3C4-4432-8555-89B5D9D36CAE}" dt="2020-08-01T04:02:53.429" v="1952"/>
          <ac:spMkLst>
            <pc:docMk/>
            <pc:sldMk cId="475900832" sldId="259"/>
            <ac:spMk id="166" creationId="{99D3A77D-E051-41B2-8E49-6A660A3E75E2}"/>
          </ac:spMkLst>
        </pc:spChg>
        <pc:grpChg chg="add mod">
          <ac:chgData name="vedant aggarwal" userId="140ae45bf67e30d1" providerId="LiveId" clId="{C9DD1CBC-A3C4-4432-8555-89B5D9D36CAE}" dt="2020-08-01T04:24:29.201" v="2678" actId="1076"/>
          <ac:grpSpMkLst>
            <pc:docMk/>
            <pc:sldMk cId="475900832" sldId="259"/>
            <ac:grpSpMk id="158" creationId="{56BC61A6-B641-4132-A935-38A55F5EBBF3}"/>
          </ac:grpSpMkLst>
        </pc:grpChg>
        <pc:grpChg chg="mod">
          <ac:chgData name="vedant aggarwal" userId="140ae45bf67e30d1" providerId="LiveId" clId="{C9DD1CBC-A3C4-4432-8555-89B5D9D36CAE}" dt="2020-08-01T04:02:53.429" v="1952"/>
          <ac:grpSpMkLst>
            <pc:docMk/>
            <pc:sldMk cId="475900832" sldId="259"/>
            <ac:grpSpMk id="159" creationId="{EE0048BE-E807-4328-901B-2341A68281EB}"/>
          </ac:grpSpMkLst>
        </pc:grpChg>
        <pc:grpChg chg="mod">
          <ac:chgData name="vedant aggarwal" userId="140ae45bf67e30d1" providerId="LiveId" clId="{C9DD1CBC-A3C4-4432-8555-89B5D9D36CAE}" dt="2020-08-01T04:02:53.429" v="1952"/>
          <ac:grpSpMkLst>
            <pc:docMk/>
            <pc:sldMk cId="475900832" sldId="259"/>
            <ac:grpSpMk id="160" creationId="{20C0A427-F641-4C7A-A68C-4287B5ECBABB}"/>
          </ac:grpSpMkLst>
        </pc:grpChg>
        <pc:picChg chg="add mod">
          <ac:chgData name="vedant aggarwal" userId="140ae45bf67e30d1" providerId="LiveId" clId="{C9DD1CBC-A3C4-4432-8555-89B5D9D36CAE}" dt="2020-08-01T04:16:28.607" v="2317" actId="1036"/>
          <ac:picMkLst>
            <pc:docMk/>
            <pc:sldMk cId="475900832" sldId="259"/>
            <ac:picMk id="147" creationId="{7036122A-6142-4644-B721-A38F31D20394}"/>
          </ac:picMkLst>
        </pc:picChg>
        <pc:picChg chg="add mod">
          <ac:chgData name="vedant aggarwal" userId="140ae45bf67e30d1" providerId="LiveId" clId="{C9DD1CBC-A3C4-4432-8555-89B5D9D36CAE}" dt="2020-08-01T04:16:28.607" v="2317" actId="1036"/>
          <ac:picMkLst>
            <pc:docMk/>
            <pc:sldMk cId="475900832" sldId="259"/>
            <ac:picMk id="148" creationId="{AFC6EC77-1EC8-4175-B09E-3AAB39A565D5}"/>
          </ac:picMkLst>
        </pc:picChg>
        <pc:picChg chg="add mod">
          <ac:chgData name="vedant aggarwal" userId="140ae45bf67e30d1" providerId="LiveId" clId="{C9DD1CBC-A3C4-4432-8555-89B5D9D36CAE}" dt="2020-08-01T04:16:28.607" v="2317" actId="1036"/>
          <ac:picMkLst>
            <pc:docMk/>
            <pc:sldMk cId="475900832" sldId="259"/>
            <ac:picMk id="149" creationId="{5C03668B-856F-4D62-BB63-80516D1755CB}"/>
          </ac:picMkLst>
        </pc:picChg>
        <pc:picChg chg="add mod">
          <ac:chgData name="vedant aggarwal" userId="140ae45bf67e30d1" providerId="LiveId" clId="{C9DD1CBC-A3C4-4432-8555-89B5D9D36CAE}" dt="2020-08-01T04:16:28.607" v="2317" actId="1036"/>
          <ac:picMkLst>
            <pc:docMk/>
            <pc:sldMk cId="475900832" sldId="259"/>
            <ac:picMk id="150" creationId="{37484B20-3E63-4D08-9159-F30EC391D516}"/>
          </ac:picMkLst>
        </pc:picChg>
        <pc:picChg chg="add mod">
          <ac:chgData name="vedant aggarwal" userId="140ae45bf67e30d1" providerId="LiveId" clId="{C9DD1CBC-A3C4-4432-8555-89B5D9D36CAE}" dt="2020-08-01T04:16:28.607" v="2317" actId="1036"/>
          <ac:picMkLst>
            <pc:docMk/>
            <pc:sldMk cId="475900832" sldId="259"/>
            <ac:picMk id="151" creationId="{228B04E2-2153-44EA-B21B-D6D92BAF8A9A}"/>
          </ac:picMkLst>
        </pc:picChg>
        <pc:picChg chg="add mod">
          <ac:chgData name="vedant aggarwal" userId="140ae45bf67e30d1" providerId="LiveId" clId="{C9DD1CBC-A3C4-4432-8555-89B5D9D36CAE}" dt="2020-08-01T04:16:28.607" v="2317" actId="1036"/>
          <ac:picMkLst>
            <pc:docMk/>
            <pc:sldMk cId="475900832" sldId="259"/>
            <ac:picMk id="152" creationId="{F39AB950-6648-4720-B77A-DC6A1427E86E}"/>
          </ac:picMkLst>
        </pc:picChg>
        <pc:picChg chg="add mod">
          <ac:chgData name="vedant aggarwal" userId="140ae45bf67e30d1" providerId="LiveId" clId="{C9DD1CBC-A3C4-4432-8555-89B5D9D36CAE}" dt="2020-08-01T04:16:28.607" v="2317" actId="1036"/>
          <ac:picMkLst>
            <pc:docMk/>
            <pc:sldMk cId="475900832" sldId="259"/>
            <ac:picMk id="153" creationId="{75FCE3F2-ED55-49CD-95AE-553D515839D4}"/>
          </ac:picMkLst>
        </pc:picChg>
        <pc:picChg chg="add mod">
          <ac:chgData name="vedant aggarwal" userId="140ae45bf67e30d1" providerId="LiveId" clId="{C9DD1CBC-A3C4-4432-8555-89B5D9D36CAE}" dt="2020-08-01T04:16:28.607" v="2317" actId="1036"/>
          <ac:picMkLst>
            <pc:docMk/>
            <pc:sldMk cId="475900832" sldId="259"/>
            <ac:picMk id="154" creationId="{9003666F-7E32-4FD5-8871-0709579C3ED5}"/>
          </ac:picMkLst>
        </pc:picChg>
        <pc:picChg chg="add del mod">
          <ac:chgData name="vedant aggarwal" userId="140ae45bf67e30d1" providerId="LiveId" clId="{C9DD1CBC-A3C4-4432-8555-89B5D9D36CAE}" dt="2020-08-01T04:02:26.908" v="1949" actId="478"/>
          <ac:picMkLst>
            <pc:docMk/>
            <pc:sldMk cId="475900832" sldId="259"/>
            <ac:picMk id="155" creationId="{ECF17610-BD74-4B99-8747-2D19BAA77A41}"/>
          </ac:picMkLst>
        </pc:picChg>
        <pc:picChg chg="add del mod">
          <ac:chgData name="vedant aggarwal" userId="140ae45bf67e30d1" providerId="LiveId" clId="{C9DD1CBC-A3C4-4432-8555-89B5D9D36CAE}" dt="2020-08-01T04:02:28.544" v="1950" actId="478"/>
          <ac:picMkLst>
            <pc:docMk/>
            <pc:sldMk cId="475900832" sldId="259"/>
            <ac:picMk id="157" creationId="{885BAA00-6C69-4D8B-84CA-FB0A4B9E2278}"/>
          </ac:picMkLst>
        </pc:picChg>
        <pc:picChg chg="mod">
          <ac:chgData name="vedant aggarwal" userId="140ae45bf67e30d1" providerId="LiveId" clId="{C9DD1CBC-A3C4-4432-8555-89B5D9D36CAE}" dt="2020-08-01T04:02:53.429" v="1952"/>
          <ac:picMkLst>
            <pc:docMk/>
            <pc:sldMk cId="475900832" sldId="259"/>
            <ac:picMk id="167" creationId="{157D0BC2-4010-4E02-94F2-84479D8C9EF7}"/>
          </ac:picMkLst>
        </pc:picChg>
        <pc:picChg chg="add del mod">
          <ac:chgData name="vedant aggarwal" userId="140ae45bf67e30d1" providerId="LiveId" clId="{C9DD1CBC-A3C4-4432-8555-89B5D9D36CAE}" dt="2020-08-01T04:15:51.057" v="2241" actId="478"/>
          <ac:picMkLst>
            <pc:docMk/>
            <pc:sldMk cId="475900832" sldId="259"/>
            <ac:picMk id="169" creationId="{ADB4B50E-50B2-438E-A293-11B9D0199A6E}"/>
          </ac:picMkLst>
        </pc:picChg>
        <pc:picChg chg="add mod">
          <ac:chgData name="vedant aggarwal" userId="140ae45bf67e30d1" providerId="LiveId" clId="{C9DD1CBC-A3C4-4432-8555-89B5D9D36CAE}" dt="2020-08-01T04:16:01.296" v="2273"/>
          <ac:picMkLst>
            <pc:docMk/>
            <pc:sldMk cId="475900832" sldId="259"/>
            <ac:picMk id="170" creationId="{8766B4F7-B1E0-4700-B763-F67B2CE73E11}"/>
          </ac:picMkLst>
        </pc:picChg>
        <pc:picChg chg="add del mod">
          <ac:chgData name="vedant aggarwal" userId="140ae45bf67e30d1" providerId="LiveId" clId="{C9DD1CBC-A3C4-4432-8555-89B5D9D36CAE}" dt="2020-08-01T04:30:27.685" v="3096" actId="478"/>
          <ac:picMkLst>
            <pc:docMk/>
            <pc:sldMk cId="475900832" sldId="259"/>
            <ac:picMk id="171" creationId="{FA25515A-8A63-40F0-A21E-E8F76DE3038E}"/>
          </ac:picMkLst>
        </pc:picChg>
        <pc:picChg chg="add del mod">
          <ac:chgData name="vedant aggarwal" userId="140ae45bf67e30d1" providerId="LiveId" clId="{C9DD1CBC-A3C4-4432-8555-89B5D9D36CAE}" dt="2020-08-01T04:30:27.185" v="3095" actId="478"/>
          <ac:picMkLst>
            <pc:docMk/>
            <pc:sldMk cId="475900832" sldId="259"/>
            <ac:picMk id="172" creationId="{2ECBBC0A-310D-42B7-A2B2-47BD3C74DC0A}"/>
          </ac:picMkLst>
        </pc:picChg>
        <pc:cxnChg chg="mod">
          <ac:chgData name="vedant aggarwal" userId="140ae45bf67e30d1" providerId="LiveId" clId="{C9DD1CBC-A3C4-4432-8555-89B5D9D36CAE}" dt="2020-08-01T04:02:53.429" v="1952"/>
          <ac:cxnSpMkLst>
            <pc:docMk/>
            <pc:sldMk cId="475900832" sldId="259"/>
            <ac:cxnSpMk id="168" creationId="{DAAB3770-1D26-4B99-AA46-07EBCF765A0B}"/>
          </ac:cxnSpMkLst>
        </pc:cxnChg>
      </pc:sldChg>
      <pc:sldChg chg="addSp delSp modSp mod">
        <pc:chgData name="vedant aggarwal" userId="140ae45bf67e30d1" providerId="LiveId" clId="{C9DD1CBC-A3C4-4432-8555-89B5D9D36CAE}" dt="2020-08-01T04:17:27.681" v="2333" actId="20577"/>
        <pc:sldMkLst>
          <pc:docMk/>
          <pc:sldMk cId="977136476" sldId="260"/>
        </pc:sldMkLst>
        <pc:spChg chg="mod">
          <ac:chgData name="vedant aggarwal" userId="140ae45bf67e30d1" providerId="LiveId" clId="{C9DD1CBC-A3C4-4432-8555-89B5D9D36CAE}" dt="2020-08-01T04:14:10.616" v="2169" actId="1036"/>
          <ac:spMkLst>
            <pc:docMk/>
            <pc:sldMk cId="977136476" sldId="260"/>
            <ac:spMk id="5" creationId="{E9358936-C294-4E2B-B7B7-3DAA5A32ABA1}"/>
          </ac:spMkLst>
        </pc:spChg>
        <pc:spChg chg="mod">
          <ac:chgData name="vedant aggarwal" userId="140ae45bf67e30d1" providerId="LiveId" clId="{C9DD1CBC-A3C4-4432-8555-89B5D9D36CAE}" dt="2020-08-01T04:14:10.616" v="2169" actId="1036"/>
          <ac:spMkLst>
            <pc:docMk/>
            <pc:sldMk cId="977136476" sldId="260"/>
            <ac:spMk id="6" creationId="{D4AF8957-2F50-4D6C-942C-A826D809A007}"/>
          </ac:spMkLst>
        </pc:spChg>
        <pc:spChg chg="mod">
          <ac:chgData name="vedant aggarwal" userId="140ae45bf67e30d1" providerId="LiveId" clId="{C9DD1CBC-A3C4-4432-8555-89B5D9D36CAE}" dt="2020-08-01T04:14:10.616" v="2169" actId="1036"/>
          <ac:spMkLst>
            <pc:docMk/>
            <pc:sldMk cId="977136476" sldId="260"/>
            <ac:spMk id="7" creationId="{01AB9F0E-1718-4DB1-AF6C-226AAE136C6D}"/>
          </ac:spMkLst>
        </pc:spChg>
        <pc:spChg chg="del mod">
          <ac:chgData name="vedant aggarwal" userId="140ae45bf67e30d1" providerId="LiveId" clId="{C9DD1CBC-A3C4-4432-8555-89B5D9D36CAE}" dt="2020-08-01T04:13:53.014" v="2147" actId="478"/>
          <ac:spMkLst>
            <pc:docMk/>
            <pc:sldMk cId="977136476" sldId="260"/>
            <ac:spMk id="14" creationId="{2E6FC615-3584-4A9F-B8DB-150B9C7DD9EC}"/>
          </ac:spMkLst>
        </pc:spChg>
        <pc:spChg chg="add del mod">
          <ac:chgData name="vedant aggarwal" userId="140ae45bf67e30d1" providerId="LiveId" clId="{C9DD1CBC-A3C4-4432-8555-89B5D9D36CAE}" dt="2020-08-01T02:47:17.121" v="614" actId="478"/>
          <ac:spMkLst>
            <pc:docMk/>
            <pc:sldMk cId="977136476" sldId="260"/>
            <ac:spMk id="15" creationId="{0AED6EF7-2056-4ECC-B240-B261C388F31B}"/>
          </ac:spMkLst>
        </pc:spChg>
        <pc:spChg chg="add mod">
          <ac:chgData name="vedant aggarwal" userId="140ae45bf67e30d1" providerId="LiveId" clId="{C9DD1CBC-A3C4-4432-8555-89B5D9D36CAE}" dt="2020-08-01T04:14:10.616" v="2169" actId="1036"/>
          <ac:spMkLst>
            <pc:docMk/>
            <pc:sldMk cId="977136476" sldId="260"/>
            <ac:spMk id="16" creationId="{5A5E113F-C69C-40D3-AE42-00880C90DCAB}"/>
          </ac:spMkLst>
        </pc:spChg>
        <pc:spChg chg="add mod">
          <ac:chgData name="vedant aggarwal" userId="140ae45bf67e30d1" providerId="LiveId" clId="{C9DD1CBC-A3C4-4432-8555-89B5D9D36CAE}" dt="2020-08-01T04:14:10.616" v="2169" actId="1036"/>
          <ac:spMkLst>
            <pc:docMk/>
            <pc:sldMk cId="977136476" sldId="260"/>
            <ac:spMk id="17" creationId="{AAC6D2C2-B4DD-49D9-B342-9D5CCF27A686}"/>
          </ac:spMkLst>
        </pc:spChg>
        <pc:spChg chg="add mod">
          <ac:chgData name="vedant aggarwal" userId="140ae45bf67e30d1" providerId="LiveId" clId="{C9DD1CBC-A3C4-4432-8555-89B5D9D36CAE}" dt="2020-08-01T04:14:10.616" v="2169" actId="1036"/>
          <ac:spMkLst>
            <pc:docMk/>
            <pc:sldMk cId="977136476" sldId="260"/>
            <ac:spMk id="18" creationId="{72AD45D6-46F2-4F00-902E-817297E29A6F}"/>
          </ac:spMkLst>
        </pc:spChg>
        <pc:spChg chg="add mod">
          <ac:chgData name="vedant aggarwal" userId="140ae45bf67e30d1" providerId="LiveId" clId="{C9DD1CBC-A3C4-4432-8555-89B5D9D36CAE}" dt="2020-08-01T04:14:10.616" v="2169" actId="1036"/>
          <ac:spMkLst>
            <pc:docMk/>
            <pc:sldMk cId="977136476" sldId="260"/>
            <ac:spMk id="19" creationId="{0B57EC6B-1025-4CBF-8881-F89C5022595D}"/>
          </ac:spMkLst>
        </pc:spChg>
        <pc:spChg chg="add mod">
          <ac:chgData name="vedant aggarwal" userId="140ae45bf67e30d1" providerId="LiveId" clId="{C9DD1CBC-A3C4-4432-8555-89B5D9D36CAE}" dt="2020-08-01T04:14:10.616" v="2169" actId="1036"/>
          <ac:spMkLst>
            <pc:docMk/>
            <pc:sldMk cId="977136476" sldId="260"/>
            <ac:spMk id="20" creationId="{47F4EDED-2009-4656-BD36-D9E8525441CC}"/>
          </ac:spMkLst>
        </pc:spChg>
        <pc:spChg chg="add mod">
          <ac:chgData name="vedant aggarwal" userId="140ae45bf67e30d1" providerId="LiveId" clId="{C9DD1CBC-A3C4-4432-8555-89B5D9D36CAE}" dt="2020-08-01T04:14:10.616" v="2169" actId="1036"/>
          <ac:spMkLst>
            <pc:docMk/>
            <pc:sldMk cId="977136476" sldId="260"/>
            <ac:spMk id="21" creationId="{C0C9EFD7-9DAD-4B37-BBF1-2F79EFE71B72}"/>
          </ac:spMkLst>
        </pc:spChg>
        <pc:spChg chg="add mod">
          <ac:chgData name="vedant aggarwal" userId="140ae45bf67e30d1" providerId="LiveId" clId="{C9DD1CBC-A3C4-4432-8555-89B5D9D36CAE}" dt="2020-08-01T04:14:10.616" v="2169" actId="1036"/>
          <ac:spMkLst>
            <pc:docMk/>
            <pc:sldMk cId="977136476" sldId="260"/>
            <ac:spMk id="22" creationId="{D42EAF84-FE3B-4B93-9231-A91893F1AF76}"/>
          </ac:spMkLst>
        </pc:spChg>
        <pc:spChg chg="add mod">
          <ac:chgData name="vedant aggarwal" userId="140ae45bf67e30d1" providerId="LiveId" clId="{C9DD1CBC-A3C4-4432-8555-89B5D9D36CAE}" dt="2020-08-01T04:14:10.616" v="2169" actId="1036"/>
          <ac:spMkLst>
            <pc:docMk/>
            <pc:sldMk cId="977136476" sldId="260"/>
            <ac:spMk id="23" creationId="{8671AFB5-BDE9-41F9-8F3B-FA743F1CB871}"/>
          </ac:spMkLst>
        </pc:spChg>
        <pc:spChg chg="add mod">
          <ac:chgData name="vedant aggarwal" userId="140ae45bf67e30d1" providerId="LiveId" clId="{C9DD1CBC-A3C4-4432-8555-89B5D9D36CAE}" dt="2020-08-01T04:14:10.616" v="2169" actId="1036"/>
          <ac:spMkLst>
            <pc:docMk/>
            <pc:sldMk cId="977136476" sldId="260"/>
            <ac:spMk id="24" creationId="{EC7BF324-60D5-444F-8BB0-18317F92EA1F}"/>
          </ac:spMkLst>
        </pc:spChg>
        <pc:spChg chg="add mod">
          <ac:chgData name="vedant aggarwal" userId="140ae45bf67e30d1" providerId="LiveId" clId="{C9DD1CBC-A3C4-4432-8555-89B5D9D36CAE}" dt="2020-08-01T04:14:10.616" v="2169" actId="1036"/>
          <ac:spMkLst>
            <pc:docMk/>
            <pc:sldMk cId="977136476" sldId="260"/>
            <ac:spMk id="25" creationId="{8C71980C-13BC-4466-9BBA-FC052A0A2218}"/>
          </ac:spMkLst>
        </pc:spChg>
        <pc:spChg chg="add mod">
          <ac:chgData name="vedant aggarwal" userId="140ae45bf67e30d1" providerId="LiveId" clId="{C9DD1CBC-A3C4-4432-8555-89B5D9D36CAE}" dt="2020-08-01T04:14:10.616" v="2169" actId="1036"/>
          <ac:spMkLst>
            <pc:docMk/>
            <pc:sldMk cId="977136476" sldId="260"/>
            <ac:spMk id="26" creationId="{4CA1CE7A-0AB5-4D6B-ABA1-264117E3304A}"/>
          </ac:spMkLst>
        </pc:spChg>
        <pc:spChg chg="add mod">
          <ac:chgData name="vedant aggarwal" userId="140ae45bf67e30d1" providerId="LiveId" clId="{C9DD1CBC-A3C4-4432-8555-89B5D9D36CAE}" dt="2020-08-01T04:14:10.616" v="2169" actId="1036"/>
          <ac:spMkLst>
            <pc:docMk/>
            <pc:sldMk cId="977136476" sldId="260"/>
            <ac:spMk id="27" creationId="{8B1E291A-B687-4765-B13C-80EEC3512AC0}"/>
          </ac:spMkLst>
        </pc:spChg>
        <pc:spChg chg="add mod">
          <ac:chgData name="vedant aggarwal" userId="140ae45bf67e30d1" providerId="LiveId" clId="{C9DD1CBC-A3C4-4432-8555-89B5D9D36CAE}" dt="2020-08-01T04:14:10.616" v="2169" actId="1036"/>
          <ac:spMkLst>
            <pc:docMk/>
            <pc:sldMk cId="977136476" sldId="260"/>
            <ac:spMk id="28" creationId="{B8AA69CD-2246-48C6-9DD8-E027139800C6}"/>
          </ac:spMkLst>
        </pc:spChg>
        <pc:spChg chg="add mod">
          <ac:chgData name="vedant aggarwal" userId="140ae45bf67e30d1" providerId="LiveId" clId="{C9DD1CBC-A3C4-4432-8555-89B5D9D36CAE}" dt="2020-08-01T04:14:10.616" v="2169" actId="1036"/>
          <ac:spMkLst>
            <pc:docMk/>
            <pc:sldMk cId="977136476" sldId="260"/>
            <ac:spMk id="29" creationId="{D9AD3339-F6C6-4FC0-9D32-D8A0922ED54F}"/>
          </ac:spMkLst>
        </pc:spChg>
        <pc:spChg chg="add mod">
          <ac:chgData name="vedant aggarwal" userId="140ae45bf67e30d1" providerId="LiveId" clId="{C9DD1CBC-A3C4-4432-8555-89B5D9D36CAE}" dt="2020-08-01T04:17:27.681" v="2333" actId="20577"/>
          <ac:spMkLst>
            <pc:docMk/>
            <pc:sldMk cId="977136476" sldId="260"/>
            <ac:spMk id="30" creationId="{E1FB9361-2124-4DCC-9372-7E5543054BE1}"/>
          </ac:spMkLst>
        </pc:spChg>
        <pc:spChg chg="add mod">
          <ac:chgData name="vedant aggarwal" userId="140ae45bf67e30d1" providerId="LiveId" clId="{C9DD1CBC-A3C4-4432-8555-89B5D9D36CAE}" dt="2020-08-01T04:14:10.616" v="2169" actId="1036"/>
          <ac:spMkLst>
            <pc:docMk/>
            <pc:sldMk cId="977136476" sldId="260"/>
            <ac:spMk id="32" creationId="{6C0EC951-B240-4CD3-B049-984EA3C3A6E8}"/>
          </ac:spMkLst>
        </pc:spChg>
        <pc:spChg chg="add mod">
          <ac:chgData name="vedant aggarwal" userId="140ae45bf67e30d1" providerId="LiveId" clId="{C9DD1CBC-A3C4-4432-8555-89B5D9D36CAE}" dt="2020-08-01T04:14:10.616" v="2169" actId="1036"/>
          <ac:spMkLst>
            <pc:docMk/>
            <pc:sldMk cId="977136476" sldId="260"/>
            <ac:spMk id="33" creationId="{829706D7-A6BD-44E8-A941-1A44BB93C197}"/>
          </ac:spMkLst>
        </pc:spChg>
        <pc:spChg chg="add mod">
          <ac:chgData name="vedant aggarwal" userId="140ae45bf67e30d1" providerId="LiveId" clId="{C9DD1CBC-A3C4-4432-8555-89B5D9D36CAE}" dt="2020-08-01T04:14:33.181" v="2209" actId="20577"/>
          <ac:spMkLst>
            <pc:docMk/>
            <pc:sldMk cId="977136476" sldId="260"/>
            <ac:spMk id="34" creationId="{096DDB0E-5662-484D-92B9-B8E4413CC981}"/>
          </ac:spMkLst>
        </pc:spChg>
        <pc:spChg chg="add mod">
          <ac:chgData name="vedant aggarwal" userId="140ae45bf67e30d1" providerId="LiveId" clId="{C9DD1CBC-A3C4-4432-8555-89B5D9D36CAE}" dt="2020-08-01T04:14:53.532" v="2239" actId="20577"/>
          <ac:spMkLst>
            <pc:docMk/>
            <pc:sldMk cId="977136476" sldId="260"/>
            <ac:spMk id="35" creationId="{67ADC561-0CAE-4022-A0E9-ECA62690CC86}"/>
          </ac:spMkLst>
        </pc:spChg>
        <pc:spChg chg="add del mod">
          <ac:chgData name="vedant aggarwal" userId="140ae45bf67e30d1" providerId="LiveId" clId="{C9DD1CBC-A3C4-4432-8555-89B5D9D36CAE}" dt="2020-08-01T04:13:56.915" v="2148" actId="478"/>
          <ac:spMkLst>
            <pc:docMk/>
            <pc:sldMk cId="977136476" sldId="260"/>
            <ac:spMk id="37" creationId="{06F38B4F-33A2-4CF3-876B-2FF9FEA65545}"/>
          </ac:spMkLst>
        </pc:spChg>
        <pc:cxnChg chg="mod">
          <ac:chgData name="vedant aggarwal" userId="140ae45bf67e30d1" providerId="LiveId" clId="{C9DD1CBC-A3C4-4432-8555-89B5D9D36CAE}" dt="2020-08-01T04:14:10.616" v="2169" actId="1036"/>
          <ac:cxnSpMkLst>
            <pc:docMk/>
            <pc:sldMk cId="977136476" sldId="260"/>
            <ac:cxnSpMk id="9" creationId="{A170D22F-AD78-4A52-88FE-CC64B0FB0CAB}"/>
          </ac:cxnSpMkLst>
        </pc:cxnChg>
        <pc:cxnChg chg="mod">
          <ac:chgData name="vedant aggarwal" userId="140ae45bf67e30d1" providerId="LiveId" clId="{C9DD1CBC-A3C4-4432-8555-89B5D9D36CAE}" dt="2020-08-01T04:14:10.616" v="2169" actId="1036"/>
          <ac:cxnSpMkLst>
            <pc:docMk/>
            <pc:sldMk cId="977136476" sldId="260"/>
            <ac:cxnSpMk id="10" creationId="{02747C61-BF7F-43B1-98F7-DEBD1AC90068}"/>
          </ac:cxnSpMkLst>
        </pc:cxnChg>
        <pc:cxnChg chg="mod">
          <ac:chgData name="vedant aggarwal" userId="140ae45bf67e30d1" providerId="LiveId" clId="{C9DD1CBC-A3C4-4432-8555-89B5D9D36CAE}" dt="2020-08-01T04:14:10.616" v="2169" actId="1036"/>
          <ac:cxnSpMkLst>
            <pc:docMk/>
            <pc:sldMk cId="977136476" sldId="260"/>
            <ac:cxnSpMk id="11" creationId="{5B654F4D-212C-4593-B6DB-713B1266A444}"/>
          </ac:cxnSpMkLst>
        </pc:cxnChg>
      </pc:sldChg>
      <pc:sldChg chg="addSp delSp modSp mod">
        <pc:chgData name="vedant aggarwal" userId="140ae45bf67e30d1" providerId="LiveId" clId="{C9DD1CBC-A3C4-4432-8555-89B5D9D36CAE}" dt="2020-08-01T04:22:07.283" v="2456" actId="1076"/>
        <pc:sldMkLst>
          <pc:docMk/>
          <pc:sldMk cId="3537610978" sldId="261"/>
        </pc:sldMkLst>
        <pc:spChg chg="del">
          <ac:chgData name="vedant aggarwal" userId="140ae45bf67e30d1" providerId="LiveId" clId="{C9DD1CBC-A3C4-4432-8555-89B5D9D36CAE}" dt="2020-08-01T03:05:03.104" v="1346" actId="478"/>
          <ac:spMkLst>
            <pc:docMk/>
            <pc:sldMk cId="3537610978" sldId="261"/>
            <ac:spMk id="4" creationId="{538DFFCF-9902-426E-8B82-5814415C7689}"/>
          </ac:spMkLst>
        </pc:spChg>
        <pc:spChg chg="del mod">
          <ac:chgData name="vedant aggarwal" userId="140ae45bf67e30d1" providerId="LiveId" clId="{C9DD1CBC-A3C4-4432-8555-89B5D9D36CAE}" dt="2020-08-01T03:05:29.178" v="1357" actId="478"/>
          <ac:spMkLst>
            <pc:docMk/>
            <pc:sldMk cId="3537610978" sldId="261"/>
            <ac:spMk id="5" creationId="{E62290E0-4349-40E6-A497-0EC465E737AA}"/>
          </ac:spMkLst>
        </pc:spChg>
        <pc:spChg chg="del">
          <ac:chgData name="vedant aggarwal" userId="140ae45bf67e30d1" providerId="LiveId" clId="{C9DD1CBC-A3C4-4432-8555-89B5D9D36CAE}" dt="2020-08-01T03:05:42.598" v="1361" actId="478"/>
          <ac:spMkLst>
            <pc:docMk/>
            <pc:sldMk cId="3537610978" sldId="261"/>
            <ac:spMk id="6" creationId="{B86C8720-05C9-40D1-9D09-78E2CE874B65}"/>
          </ac:spMkLst>
        </pc:spChg>
        <pc:spChg chg="add del mod">
          <ac:chgData name="vedant aggarwal" userId="140ae45bf67e30d1" providerId="LiveId" clId="{C9DD1CBC-A3C4-4432-8555-89B5D9D36CAE}" dt="2020-08-01T03:05:26.120" v="1355" actId="478"/>
          <ac:spMkLst>
            <pc:docMk/>
            <pc:sldMk cId="3537610978" sldId="261"/>
            <ac:spMk id="7" creationId="{E3B55DF0-637D-461B-89CD-483CDBE1859D}"/>
          </ac:spMkLst>
        </pc:spChg>
        <pc:spChg chg="add del mod">
          <ac:chgData name="vedant aggarwal" userId="140ae45bf67e30d1" providerId="LiveId" clId="{C9DD1CBC-A3C4-4432-8555-89B5D9D36CAE}" dt="2020-08-01T03:53:31.144" v="1645" actId="478"/>
          <ac:spMkLst>
            <pc:docMk/>
            <pc:sldMk cId="3537610978" sldId="261"/>
            <ac:spMk id="8" creationId="{2A47110B-5F35-4447-A4FE-29F6C725974E}"/>
          </ac:spMkLst>
        </pc:spChg>
        <pc:spChg chg="add mod">
          <ac:chgData name="vedant aggarwal" userId="140ae45bf67e30d1" providerId="LiveId" clId="{C9DD1CBC-A3C4-4432-8555-89B5D9D36CAE}" dt="2020-08-01T04:13:17.733" v="2144" actId="207"/>
          <ac:spMkLst>
            <pc:docMk/>
            <pc:sldMk cId="3537610978" sldId="261"/>
            <ac:spMk id="9" creationId="{5031E861-E892-4707-983D-0212F4D608E0}"/>
          </ac:spMkLst>
        </pc:spChg>
        <pc:spChg chg="add mod">
          <ac:chgData name="vedant aggarwal" userId="140ae45bf67e30d1" providerId="LiveId" clId="{C9DD1CBC-A3C4-4432-8555-89B5D9D36CAE}" dt="2020-08-01T04:13:11.500" v="2143" actId="207"/>
          <ac:spMkLst>
            <pc:docMk/>
            <pc:sldMk cId="3537610978" sldId="261"/>
            <ac:spMk id="10" creationId="{F2294AD6-39F5-46D8-BFAA-9BA81CB4F3CE}"/>
          </ac:spMkLst>
        </pc:spChg>
        <pc:spChg chg="add mod">
          <ac:chgData name="vedant aggarwal" userId="140ae45bf67e30d1" providerId="LiveId" clId="{C9DD1CBC-A3C4-4432-8555-89B5D9D36CAE}" dt="2020-08-01T04:22:00.932" v="2455" actId="1076"/>
          <ac:spMkLst>
            <pc:docMk/>
            <pc:sldMk cId="3537610978" sldId="261"/>
            <ac:spMk id="11" creationId="{FCBA1DD2-B5EF-406E-970D-7A6BC0265E61}"/>
          </ac:spMkLst>
        </pc:spChg>
        <pc:spChg chg="add del mod">
          <ac:chgData name="vedant aggarwal" userId="140ae45bf67e30d1" providerId="LiveId" clId="{C9DD1CBC-A3C4-4432-8555-89B5D9D36CAE}" dt="2020-08-01T03:57:57.642" v="1775" actId="478"/>
          <ac:spMkLst>
            <pc:docMk/>
            <pc:sldMk cId="3537610978" sldId="261"/>
            <ac:spMk id="14" creationId="{99E7A096-6FB9-4E8F-BB61-33A5DB79CBA1}"/>
          </ac:spMkLst>
        </pc:spChg>
        <pc:spChg chg="add mod">
          <ac:chgData name="vedant aggarwal" userId="140ae45bf67e30d1" providerId="LiveId" clId="{C9DD1CBC-A3C4-4432-8555-89B5D9D36CAE}" dt="2020-08-01T04:11:07.837" v="2123" actId="1035"/>
          <ac:spMkLst>
            <pc:docMk/>
            <pc:sldMk cId="3537610978" sldId="261"/>
            <ac:spMk id="15" creationId="{2B953A75-194A-42C8-8969-B6604D980351}"/>
          </ac:spMkLst>
        </pc:spChg>
        <pc:spChg chg="add mod">
          <ac:chgData name="vedant aggarwal" userId="140ae45bf67e30d1" providerId="LiveId" clId="{C9DD1CBC-A3C4-4432-8555-89B5D9D36CAE}" dt="2020-08-01T04:11:07.837" v="2123" actId="1035"/>
          <ac:spMkLst>
            <pc:docMk/>
            <pc:sldMk cId="3537610978" sldId="261"/>
            <ac:spMk id="16" creationId="{78019BFF-4838-4AE3-8249-B7F33F1BE65D}"/>
          </ac:spMkLst>
        </pc:spChg>
        <pc:spChg chg="add mod">
          <ac:chgData name="vedant aggarwal" userId="140ae45bf67e30d1" providerId="LiveId" clId="{C9DD1CBC-A3C4-4432-8555-89B5D9D36CAE}" dt="2020-08-01T04:18:46.449" v="2453" actId="20577"/>
          <ac:spMkLst>
            <pc:docMk/>
            <pc:sldMk cId="3537610978" sldId="261"/>
            <ac:spMk id="17" creationId="{F0E87E7C-DB5F-4D68-9B06-436BDFF93B3F}"/>
          </ac:spMkLst>
        </pc:spChg>
        <pc:picChg chg="add mod modCrop">
          <ac:chgData name="vedant aggarwal" userId="140ae45bf67e30d1" providerId="LiveId" clId="{C9DD1CBC-A3C4-4432-8555-89B5D9D36CAE}" dt="2020-08-01T04:22:07.283" v="2456" actId="1076"/>
          <ac:picMkLst>
            <pc:docMk/>
            <pc:sldMk cId="3537610978" sldId="261"/>
            <ac:picMk id="12" creationId="{920BF65B-1F54-4B52-BBA5-7C010FEF0B79}"/>
          </ac:picMkLst>
        </pc:picChg>
        <pc:picChg chg="add mod modCrop">
          <ac:chgData name="vedant aggarwal" userId="140ae45bf67e30d1" providerId="LiveId" clId="{C9DD1CBC-A3C4-4432-8555-89B5D9D36CAE}" dt="2020-08-01T04:22:07.283" v="2456" actId="1076"/>
          <ac:picMkLst>
            <pc:docMk/>
            <pc:sldMk cId="3537610978" sldId="261"/>
            <ac:picMk id="13" creationId="{68B90F5C-C0CF-4DAE-B7ED-B3BEBD3F6D17}"/>
          </ac:picMkLst>
        </pc:picChg>
        <pc:picChg chg="add mod">
          <ac:chgData name="vedant aggarwal" userId="140ae45bf67e30d1" providerId="LiveId" clId="{C9DD1CBC-A3C4-4432-8555-89B5D9D36CAE}" dt="2020-08-01T04:12:38.621" v="2140"/>
          <ac:picMkLst>
            <pc:docMk/>
            <pc:sldMk cId="3537610978" sldId="261"/>
            <ac:picMk id="18" creationId="{7996216C-70CE-4F11-9F8D-0B59976E04CA}"/>
          </ac:picMkLst>
        </pc:picChg>
        <pc:picChg chg="add mod">
          <ac:chgData name="vedant aggarwal" userId="140ae45bf67e30d1" providerId="LiveId" clId="{C9DD1CBC-A3C4-4432-8555-89B5D9D36CAE}" dt="2020-08-01T04:12:38.621" v="2140"/>
          <ac:picMkLst>
            <pc:docMk/>
            <pc:sldMk cId="3537610978" sldId="261"/>
            <ac:picMk id="19" creationId="{9F212FBF-D538-4D59-9BE4-68622B8F21C0}"/>
          </ac:picMkLst>
        </pc:picChg>
        <pc:picChg chg="add mod">
          <ac:chgData name="vedant aggarwal" userId="140ae45bf67e30d1" providerId="LiveId" clId="{C9DD1CBC-A3C4-4432-8555-89B5D9D36CAE}" dt="2020-08-01T04:12:38.621" v="2140"/>
          <ac:picMkLst>
            <pc:docMk/>
            <pc:sldMk cId="3537610978" sldId="261"/>
            <ac:picMk id="20" creationId="{93D0DD39-1E63-4276-A7E3-8578FC4A6A30}"/>
          </ac:picMkLst>
        </pc:picChg>
        <pc:picChg chg="add mod">
          <ac:chgData name="vedant aggarwal" userId="140ae45bf67e30d1" providerId="LiveId" clId="{C9DD1CBC-A3C4-4432-8555-89B5D9D36CAE}" dt="2020-08-01T04:12:53.483" v="2141"/>
          <ac:picMkLst>
            <pc:docMk/>
            <pc:sldMk cId="3537610978" sldId="261"/>
            <ac:picMk id="21" creationId="{076DF7E6-4096-4EED-A7AA-7CEF19071572}"/>
          </ac:picMkLst>
        </pc:picChg>
      </pc:sldChg>
      <pc:sldChg chg="addSp delSp modSp mod">
        <pc:chgData name="vedant aggarwal" userId="140ae45bf67e30d1" providerId="LiveId" clId="{C9DD1CBC-A3C4-4432-8555-89B5D9D36CAE}" dt="2020-08-01T04:48:11.656" v="3555" actId="207"/>
        <pc:sldMkLst>
          <pc:docMk/>
          <pc:sldMk cId="2194474090" sldId="262"/>
        </pc:sldMkLst>
        <pc:spChg chg="mod">
          <ac:chgData name="vedant aggarwal" userId="140ae45bf67e30d1" providerId="LiveId" clId="{C9DD1CBC-A3C4-4432-8555-89B5D9D36CAE}" dt="2020-08-01T04:43:12.122" v="3425" actId="403"/>
          <ac:spMkLst>
            <pc:docMk/>
            <pc:sldMk cId="2194474090" sldId="262"/>
            <ac:spMk id="4" creationId="{AB0681DA-ED69-428A-BAD7-347F3BFFA608}"/>
          </ac:spMkLst>
        </pc:spChg>
        <pc:spChg chg="mod">
          <ac:chgData name="vedant aggarwal" userId="140ae45bf67e30d1" providerId="LiveId" clId="{C9DD1CBC-A3C4-4432-8555-89B5D9D36CAE}" dt="2020-08-01T04:48:11.656" v="3555" actId="207"/>
          <ac:spMkLst>
            <pc:docMk/>
            <pc:sldMk cId="2194474090" sldId="262"/>
            <ac:spMk id="5" creationId="{E8AE3F73-D8B5-4403-8618-FF93850773EF}"/>
          </ac:spMkLst>
        </pc:spChg>
        <pc:spChg chg="mod">
          <ac:chgData name="vedant aggarwal" userId="140ae45bf67e30d1" providerId="LiveId" clId="{C9DD1CBC-A3C4-4432-8555-89B5D9D36CAE}" dt="2020-08-01T04:48:11.656" v="3555" actId="207"/>
          <ac:spMkLst>
            <pc:docMk/>
            <pc:sldMk cId="2194474090" sldId="262"/>
            <ac:spMk id="6" creationId="{D328F418-0456-4CF3-A9B6-9726B790C10F}"/>
          </ac:spMkLst>
        </pc:spChg>
        <pc:spChg chg="mod">
          <ac:chgData name="vedant aggarwal" userId="140ae45bf67e30d1" providerId="LiveId" clId="{C9DD1CBC-A3C4-4432-8555-89B5D9D36CAE}" dt="2020-08-01T04:48:11.656" v="3555" actId="207"/>
          <ac:spMkLst>
            <pc:docMk/>
            <pc:sldMk cId="2194474090" sldId="262"/>
            <ac:spMk id="7" creationId="{7A53EF10-0133-4E17-9184-97C5E2C9DE59}"/>
          </ac:spMkLst>
        </pc:spChg>
        <pc:spChg chg="mod">
          <ac:chgData name="vedant aggarwal" userId="140ae45bf67e30d1" providerId="LiveId" clId="{C9DD1CBC-A3C4-4432-8555-89B5D9D36CAE}" dt="2020-08-01T04:48:11.656" v="3555" actId="207"/>
          <ac:spMkLst>
            <pc:docMk/>
            <pc:sldMk cId="2194474090" sldId="262"/>
            <ac:spMk id="8" creationId="{DB9717EE-41FD-45CE-9618-ABA7500930AB}"/>
          </ac:spMkLst>
        </pc:spChg>
        <pc:spChg chg="mod">
          <ac:chgData name="vedant aggarwal" userId="140ae45bf67e30d1" providerId="LiveId" clId="{C9DD1CBC-A3C4-4432-8555-89B5D9D36CAE}" dt="2020-08-01T04:48:11.656" v="3555" actId="207"/>
          <ac:spMkLst>
            <pc:docMk/>
            <pc:sldMk cId="2194474090" sldId="262"/>
            <ac:spMk id="9" creationId="{C10292BD-E0BA-4793-BE65-94D75BB6FAFF}"/>
          </ac:spMkLst>
        </pc:spChg>
        <pc:spChg chg="del mod">
          <ac:chgData name="vedant aggarwal" userId="140ae45bf67e30d1" providerId="LiveId" clId="{C9DD1CBC-A3C4-4432-8555-89B5D9D36CAE}" dt="2020-08-01T04:29:27.072" v="3085" actId="478"/>
          <ac:spMkLst>
            <pc:docMk/>
            <pc:sldMk cId="2194474090" sldId="262"/>
            <ac:spMk id="10" creationId="{3F46B95C-5226-4A1B-A909-219773ED442A}"/>
          </ac:spMkLst>
        </pc:spChg>
        <pc:spChg chg="del mod">
          <ac:chgData name="vedant aggarwal" userId="140ae45bf67e30d1" providerId="LiveId" clId="{C9DD1CBC-A3C4-4432-8555-89B5D9D36CAE}" dt="2020-08-01T04:29:27.072" v="3085" actId="478"/>
          <ac:spMkLst>
            <pc:docMk/>
            <pc:sldMk cId="2194474090" sldId="262"/>
            <ac:spMk id="11" creationId="{28D61F0D-3E00-4C3A-9B65-142AD87022E3}"/>
          </ac:spMkLst>
        </pc:spChg>
        <pc:spChg chg="add del mod">
          <ac:chgData name="vedant aggarwal" userId="140ae45bf67e30d1" providerId="LiveId" clId="{C9DD1CBC-A3C4-4432-8555-89B5D9D36CAE}" dt="2020-08-01T04:32:33.198" v="3121" actId="478"/>
          <ac:spMkLst>
            <pc:docMk/>
            <pc:sldMk cId="2194474090" sldId="262"/>
            <ac:spMk id="14" creationId="{3511ECC8-DE0E-41B4-8D2C-A682ED3F614A}"/>
          </ac:spMkLst>
        </pc:spChg>
        <pc:spChg chg="mod">
          <ac:chgData name="vedant aggarwal" userId="140ae45bf67e30d1" providerId="LiveId" clId="{C9DD1CBC-A3C4-4432-8555-89B5D9D36CAE}" dt="2020-08-01T04:33:51.182" v="3154"/>
          <ac:spMkLst>
            <pc:docMk/>
            <pc:sldMk cId="2194474090" sldId="262"/>
            <ac:spMk id="20" creationId="{7121FB8A-1748-46CF-BC2B-CB3B5CEB7AF2}"/>
          </ac:spMkLst>
        </pc:spChg>
        <pc:spChg chg="mod">
          <ac:chgData name="vedant aggarwal" userId="140ae45bf67e30d1" providerId="LiveId" clId="{C9DD1CBC-A3C4-4432-8555-89B5D9D36CAE}" dt="2020-08-01T04:33:51.182" v="3154"/>
          <ac:spMkLst>
            <pc:docMk/>
            <pc:sldMk cId="2194474090" sldId="262"/>
            <ac:spMk id="21" creationId="{850E46C0-AA72-41D8-8415-0656AB10742F}"/>
          </ac:spMkLst>
        </pc:spChg>
        <pc:spChg chg="mod">
          <ac:chgData name="vedant aggarwal" userId="140ae45bf67e30d1" providerId="LiveId" clId="{C9DD1CBC-A3C4-4432-8555-89B5D9D36CAE}" dt="2020-08-01T04:33:51.182" v="3154"/>
          <ac:spMkLst>
            <pc:docMk/>
            <pc:sldMk cId="2194474090" sldId="262"/>
            <ac:spMk id="22" creationId="{003AB274-A672-4438-91D9-B980123585B4}"/>
          </ac:spMkLst>
        </pc:spChg>
        <pc:spChg chg="mod">
          <ac:chgData name="vedant aggarwal" userId="140ae45bf67e30d1" providerId="LiveId" clId="{C9DD1CBC-A3C4-4432-8555-89B5D9D36CAE}" dt="2020-08-01T04:33:51.182" v="3154"/>
          <ac:spMkLst>
            <pc:docMk/>
            <pc:sldMk cId="2194474090" sldId="262"/>
            <ac:spMk id="23" creationId="{32BD33E1-1A58-4C07-A83E-E037CDBA15FC}"/>
          </ac:spMkLst>
        </pc:spChg>
        <pc:spChg chg="mod">
          <ac:chgData name="vedant aggarwal" userId="140ae45bf67e30d1" providerId="LiveId" clId="{C9DD1CBC-A3C4-4432-8555-89B5D9D36CAE}" dt="2020-08-01T04:33:51.182" v="3154"/>
          <ac:spMkLst>
            <pc:docMk/>
            <pc:sldMk cId="2194474090" sldId="262"/>
            <ac:spMk id="24" creationId="{BA0820F8-6CED-44F7-B10D-E3364D296352}"/>
          </ac:spMkLst>
        </pc:spChg>
        <pc:spChg chg="mod">
          <ac:chgData name="vedant aggarwal" userId="140ae45bf67e30d1" providerId="LiveId" clId="{C9DD1CBC-A3C4-4432-8555-89B5D9D36CAE}" dt="2020-08-01T04:33:51.182" v="3154"/>
          <ac:spMkLst>
            <pc:docMk/>
            <pc:sldMk cId="2194474090" sldId="262"/>
            <ac:spMk id="25" creationId="{24320429-CCAF-4C26-AD27-0B99844BF62A}"/>
          </ac:spMkLst>
        </pc:spChg>
        <pc:spChg chg="add mod">
          <ac:chgData name="vedant aggarwal" userId="140ae45bf67e30d1" providerId="LiveId" clId="{C9DD1CBC-A3C4-4432-8555-89B5D9D36CAE}" dt="2020-08-01T04:43:29.609" v="3461" actId="1036"/>
          <ac:spMkLst>
            <pc:docMk/>
            <pc:sldMk cId="2194474090" sldId="262"/>
            <ac:spMk id="34" creationId="{4D023CA6-67DD-4DBD-9E77-E816EF86B45D}"/>
          </ac:spMkLst>
        </pc:spChg>
        <pc:spChg chg="add mod">
          <ac:chgData name="vedant aggarwal" userId="140ae45bf67e30d1" providerId="LiveId" clId="{C9DD1CBC-A3C4-4432-8555-89B5D9D36CAE}" dt="2020-08-01T04:44:14.492" v="3515" actId="1076"/>
          <ac:spMkLst>
            <pc:docMk/>
            <pc:sldMk cId="2194474090" sldId="262"/>
            <ac:spMk id="37" creationId="{6AF5EE8D-613D-473E-9D30-FE4AE92015E2}"/>
          </ac:spMkLst>
        </pc:spChg>
        <pc:spChg chg="mod">
          <ac:chgData name="vedant aggarwal" userId="140ae45bf67e30d1" providerId="LiveId" clId="{C9DD1CBC-A3C4-4432-8555-89B5D9D36CAE}" dt="2020-08-01T04:37:40.555" v="3221"/>
          <ac:spMkLst>
            <pc:docMk/>
            <pc:sldMk cId="2194474090" sldId="262"/>
            <ac:spMk id="40" creationId="{4F544E2A-F584-469D-A460-27B4514DF20E}"/>
          </ac:spMkLst>
        </pc:spChg>
        <pc:spChg chg="mod">
          <ac:chgData name="vedant aggarwal" userId="140ae45bf67e30d1" providerId="LiveId" clId="{C9DD1CBC-A3C4-4432-8555-89B5D9D36CAE}" dt="2020-08-01T04:37:40.555" v="3221"/>
          <ac:spMkLst>
            <pc:docMk/>
            <pc:sldMk cId="2194474090" sldId="262"/>
            <ac:spMk id="41" creationId="{F61A6B87-888A-4084-B3B4-6D386413A708}"/>
          </ac:spMkLst>
        </pc:spChg>
        <pc:spChg chg="mod">
          <ac:chgData name="vedant aggarwal" userId="140ae45bf67e30d1" providerId="LiveId" clId="{C9DD1CBC-A3C4-4432-8555-89B5D9D36CAE}" dt="2020-08-01T04:37:40.555" v="3221"/>
          <ac:spMkLst>
            <pc:docMk/>
            <pc:sldMk cId="2194474090" sldId="262"/>
            <ac:spMk id="42" creationId="{F395CB1A-8CC0-468D-A456-A93ED71ABCD1}"/>
          </ac:spMkLst>
        </pc:spChg>
        <pc:spChg chg="mod">
          <ac:chgData name="vedant aggarwal" userId="140ae45bf67e30d1" providerId="LiveId" clId="{C9DD1CBC-A3C4-4432-8555-89B5D9D36CAE}" dt="2020-08-01T04:37:40.555" v="3221"/>
          <ac:spMkLst>
            <pc:docMk/>
            <pc:sldMk cId="2194474090" sldId="262"/>
            <ac:spMk id="43" creationId="{D91DE26F-8B1D-49D6-BB2F-A6D316D6F49C}"/>
          </ac:spMkLst>
        </pc:spChg>
        <pc:spChg chg="mod">
          <ac:chgData name="vedant aggarwal" userId="140ae45bf67e30d1" providerId="LiveId" clId="{C9DD1CBC-A3C4-4432-8555-89B5D9D36CAE}" dt="2020-08-01T04:37:40.555" v="3221"/>
          <ac:spMkLst>
            <pc:docMk/>
            <pc:sldMk cId="2194474090" sldId="262"/>
            <ac:spMk id="44" creationId="{D1FFC61A-CB24-4667-80A7-E1BBCFC66584}"/>
          </ac:spMkLst>
        </pc:spChg>
        <pc:spChg chg="mod">
          <ac:chgData name="vedant aggarwal" userId="140ae45bf67e30d1" providerId="LiveId" clId="{C9DD1CBC-A3C4-4432-8555-89B5D9D36CAE}" dt="2020-08-01T04:37:40.555" v="3221"/>
          <ac:spMkLst>
            <pc:docMk/>
            <pc:sldMk cId="2194474090" sldId="262"/>
            <ac:spMk id="45" creationId="{B5EA4D79-5B93-4AD1-9B62-F34715A19A46}"/>
          </ac:spMkLst>
        </pc:spChg>
        <pc:spChg chg="mod">
          <ac:chgData name="vedant aggarwal" userId="140ae45bf67e30d1" providerId="LiveId" clId="{C9DD1CBC-A3C4-4432-8555-89B5D9D36CAE}" dt="2020-08-01T04:37:40.555" v="3221"/>
          <ac:spMkLst>
            <pc:docMk/>
            <pc:sldMk cId="2194474090" sldId="262"/>
            <ac:spMk id="46" creationId="{BDC81E3D-D9A0-486F-A510-09D71AED8679}"/>
          </ac:spMkLst>
        </pc:spChg>
        <pc:spChg chg="mod">
          <ac:chgData name="vedant aggarwal" userId="140ae45bf67e30d1" providerId="LiveId" clId="{C9DD1CBC-A3C4-4432-8555-89B5D9D36CAE}" dt="2020-08-01T04:37:40.555" v="3221"/>
          <ac:spMkLst>
            <pc:docMk/>
            <pc:sldMk cId="2194474090" sldId="262"/>
            <ac:spMk id="47" creationId="{9867B00D-5559-421B-B3FD-03FD27DD6623}"/>
          </ac:spMkLst>
        </pc:spChg>
        <pc:spChg chg="mod">
          <ac:chgData name="vedant aggarwal" userId="140ae45bf67e30d1" providerId="LiveId" clId="{C9DD1CBC-A3C4-4432-8555-89B5D9D36CAE}" dt="2020-08-01T04:37:40.555" v="3221"/>
          <ac:spMkLst>
            <pc:docMk/>
            <pc:sldMk cId="2194474090" sldId="262"/>
            <ac:spMk id="48" creationId="{1140443A-E6C1-4B82-A31B-D02039012879}"/>
          </ac:spMkLst>
        </pc:spChg>
        <pc:spChg chg="mod">
          <ac:chgData name="vedant aggarwal" userId="140ae45bf67e30d1" providerId="LiveId" clId="{C9DD1CBC-A3C4-4432-8555-89B5D9D36CAE}" dt="2020-08-01T04:37:40.555" v="3221"/>
          <ac:spMkLst>
            <pc:docMk/>
            <pc:sldMk cId="2194474090" sldId="262"/>
            <ac:spMk id="49" creationId="{7611F483-C012-4C0B-BDB6-D41C157665A8}"/>
          </ac:spMkLst>
        </pc:spChg>
        <pc:spChg chg="mod">
          <ac:chgData name="vedant aggarwal" userId="140ae45bf67e30d1" providerId="LiveId" clId="{C9DD1CBC-A3C4-4432-8555-89B5D9D36CAE}" dt="2020-08-01T04:37:40.555" v="3221"/>
          <ac:spMkLst>
            <pc:docMk/>
            <pc:sldMk cId="2194474090" sldId="262"/>
            <ac:spMk id="50" creationId="{E7D909EE-37AE-4556-95C6-7ACE3E6735FA}"/>
          </ac:spMkLst>
        </pc:spChg>
        <pc:spChg chg="mod">
          <ac:chgData name="vedant aggarwal" userId="140ae45bf67e30d1" providerId="LiveId" clId="{C9DD1CBC-A3C4-4432-8555-89B5D9D36CAE}" dt="2020-08-01T04:37:40.555" v="3221"/>
          <ac:spMkLst>
            <pc:docMk/>
            <pc:sldMk cId="2194474090" sldId="262"/>
            <ac:spMk id="51" creationId="{D0C19558-68EB-42F6-9CF5-EACF62CAA227}"/>
          </ac:spMkLst>
        </pc:spChg>
        <pc:spChg chg="mod">
          <ac:chgData name="vedant aggarwal" userId="140ae45bf67e30d1" providerId="LiveId" clId="{C9DD1CBC-A3C4-4432-8555-89B5D9D36CAE}" dt="2020-08-01T04:37:40.555" v="3221"/>
          <ac:spMkLst>
            <pc:docMk/>
            <pc:sldMk cId="2194474090" sldId="262"/>
            <ac:spMk id="52" creationId="{CBF4760B-1FAA-41F8-9C0C-F60243AAB0AD}"/>
          </ac:spMkLst>
        </pc:spChg>
        <pc:spChg chg="mod">
          <ac:chgData name="vedant aggarwal" userId="140ae45bf67e30d1" providerId="LiveId" clId="{C9DD1CBC-A3C4-4432-8555-89B5D9D36CAE}" dt="2020-08-01T04:37:40.555" v="3221"/>
          <ac:spMkLst>
            <pc:docMk/>
            <pc:sldMk cId="2194474090" sldId="262"/>
            <ac:spMk id="53" creationId="{DE7940DC-F9BC-489F-8BD7-B2C37B2E10B2}"/>
          </ac:spMkLst>
        </pc:spChg>
        <pc:spChg chg="mod">
          <ac:chgData name="vedant aggarwal" userId="140ae45bf67e30d1" providerId="LiveId" clId="{C9DD1CBC-A3C4-4432-8555-89B5D9D36CAE}" dt="2020-08-01T04:37:40.555" v="3221"/>
          <ac:spMkLst>
            <pc:docMk/>
            <pc:sldMk cId="2194474090" sldId="262"/>
            <ac:spMk id="54" creationId="{19699621-D54C-4D29-9AD9-2C05DB4337DA}"/>
          </ac:spMkLst>
        </pc:spChg>
        <pc:spChg chg="mod">
          <ac:chgData name="vedant aggarwal" userId="140ae45bf67e30d1" providerId="LiveId" clId="{C9DD1CBC-A3C4-4432-8555-89B5D9D36CAE}" dt="2020-08-01T04:37:40.555" v="3221"/>
          <ac:spMkLst>
            <pc:docMk/>
            <pc:sldMk cId="2194474090" sldId="262"/>
            <ac:spMk id="55" creationId="{872381C6-FCA6-4081-A9B2-7C38479568C7}"/>
          </ac:spMkLst>
        </pc:spChg>
        <pc:spChg chg="mod">
          <ac:chgData name="vedant aggarwal" userId="140ae45bf67e30d1" providerId="LiveId" clId="{C9DD1CBC-A3C4-4432-8555-89B5D9D36CAE}" dt="2020-08-01T04:37:40.555" v="3221"/>
          <ac:spMkLst>
            <pc:docMk/>
            <pc:sldMk cId="2194474090" sldId="262"/>
            <ac:spMk id="56" creationId="{9456F1DF-BF8B-43C0-A468-F4C4523622FF}"/>
          </ac:spMkLst>
        </pc:spChg>
        <pc:spChg chg="mod">
          <ac:chgData name="vedant aggarwal" userId="140ae45bf67e30d1" providerId="LiveId" clId="{C9DD1CBC-A3C4-4432-8555-89B5D9D36CAE}" dt="2020-08-01T04:37:40.555" v="3221"/>
          <ac:spMkLst>
            <pc:docMk/>
            <pc:sldMk cId="2194474090" sldId="262"/>
            <ac:spMk id="57" creationId="{DBDC68D1-9C49-498B-871D-472C5793806C}"/>
          </ac:spMkLst>
        </pc:spChg>
        <pc:spChg chg="mod">
          <ac:chgData name="vedant aggarwal" userId="140ae45bf67e30d1" providerId="LiveId" clId="{C9DD1CBC-A3C4-4432-8555-89B5D9D36CAE}" dt="2020-08-01T04:37:40.555" v="3221"/>
          <ac:spMkLst>
            <pc:docMk/>
            <pc:sldMk cId="2194474090" sldId="262"/>
            <ac:spMk id="58" creationId="{BE589DC5-EEE3-4BBA-A48B-49D52DE6D44E}"/>
          </ac:spMkLst>
        </pc:spChg>
        <pc:spChg chg="mod">
          <ac:chgData name="vedant aggarwal" userId="140ae45bf67e30d1" providerId="LiveId" clId="{C9DD1CBC-A3C4-4432-8555-89B5D9D36CAE}" dt="2020-08-01T04:37:40.555" v="3221"/>
          <ac:spMkLst>
            <pc:docMk/>
            <pc:sldMk cId="2194474090" sldId="262"/>
            <ac:spMk id="59" creationId="{B6BFD48F-2895-47F1-A34B-805DECBF86B7}"/>
          </ac:spMkLst>
        </pc:spChg>
        <pc:spChg chg="mod">
          <ac:chgData name="vedant aggarwal" userId="140ae45bf67e30d1" providerId="LiveId" clId="{C9DD1CBC-A3C4-4432-8555-89B5D9D36CAE}" dt="2020-08-01T04:37:40.555" v="3221"/>
          <ac:spMkLst>
            <pc:docMk/>
            <pc:sldMk cId="2194474090" sldId="262"/>
            <ac:spMk id="60" creationId="{7DFF174C-A217-4150-A6DA-4326B031186A}"/>
          </ac:spMkLst>
        </pc:spChg>
        <pc:spChg chg="mod">
          <ac:chgData name="vedant aggarwal" userId="140ae45bf67e30d1" providerId="LiveId" clId="{C9DD1CBC-A3C4-4432-8555-89B5D9D36CAE}" dt="2020-08-01T04:37:40.555" v="3221"/>
          <ac:spMkLst>
            <pc:docMk/>
            <pc:sldMk cId="2194474090" sldId="262"/>
            <ac:spMk id="61" creationId="{4B0B36C7-5F52-4433-BD18-C55F8C469468}"/>
          </ac:spMkLst>
        </pc:spChg>
        <pc:spChg chg="mod">
          <ac:chgData name="vedant aggarwal" userId="140ae45bf67e30d1" providerId="LiveId" clId="{C9DD1CBC-A3C4-4432-8555-89B5D9D36CAE}" dt="2020-08-01T04:37:40.555" v="3221"/>
          <ac:spMkLst>
            <pc:docMk/>
            <pc:sldMk cId="2194474090" sldId="262"/>
            <ac:spMk id="62" creationId="{DC3B9376-871F-4AB6-A8AC-0FCEA10B5ECE}"/>
          </ac:spMkLst>
        </pc:spChg>
        <pc:spChg chg="mod">
          <ac:chgData name="vedant aggarwal" userId="140ae45bf67e30d1" providerId="LiveId" clId="{C9DD1CBC-A3C4-4432-8555-89B5D9D36CAE}" dt="2020-08-01T04:37:40.555" v="3221"/>
          <ac:spMkLst>
            <pc:docMk/>
            <pc:sldMk cId="2194474090" sldId="262"/>
            <ac:spMk id="63" creationId="{0074C72D-7493-42C9-BC16-49A9668BBE3E}"/>
          </ac:spMkLst>
        </pc:spChg>
        <pc:spChg chg="mod">
          <ac:chgData name="vedant aggarwal" userId="140ae45bf67e30d1" providerId="LiveId" clId="{C9DD1CBC-A3C4-4432-8555-89B5D9D36CAE}" dt="2020-08-01T04:37:40.555" v="3221"/>
          <ac:spMkLst>
            <pc:docMk/>
            <pc:sldMk cId="2194474090" sldId="262"/>
            <ac:spMk id="64" creationId="{08CABC85-4C1B-4422-A44D-9B7B01818705}"/>
          </ac:spMkLst>
        </pc:spChg>
        <pc:spChg chg="mod">
          <ac:chgData name="vedant aggarwal" userId="140ae45bf67e30d1" providerId="LiveId" clId="{C9DD1CBC-A3C4-4432-8555-89B5D9D36CAE}" dt="2020-08-01T04:37:40.555" v="3221"/>
          <ac:spMkLst>
            <pc:docMk/>
            <pc:sldMk cId="2194474090" sldId="262"/>
            <ac:spMk id="80" creationId="{A074C7D6-6A62-4C38-8FA3-39BE5CD433F6}"/>
          </ac:spMkLst>
        </pc:spChg>
        <pc:spChg chg="mod">
          <ac:chgData name="vedant aggarwal" userId="140ae45bf67e30d1" providerId="LiveId" clId="{C9DD1CBC-A3C4-4432-8555-89B5D9D36CAE}" dt="2020-08-01T04:37:40.555" v="3221"/>
          <ac:spMkLst>
            <pc:docMk/>
            <pc:sldMk cId="2194474090" sldId="262"/>
            <ac:spMk id="87" creationId="{6EEFD453-31EF-47DB-A1BF-916796D80004}"/>
          </ac:spMkLst>
        </pc:spChg>
        <pc:spChg chg="mod">
          <ac:chgData name="vedant aggarwal" userId="140ae45bf67e30d1" providerId="LiveId" clId="{C9DD1CBC-A3C4-4432-8555-89B5D9D36CAE}" dt="2020-08-01T04:37:40.555" v="3221"/>
          <ac:spMkLst>
            <pc:docMk/>
            <pc:sldMk cId="2194474090" sldId="262"/>
            <ac:spMk id="88" creationId="{F71EE6A1-044A-4E64-B2B6-FA63DA04A8D5}"/>
          </ac:spMkLst>
        </pc:spChg>
        <pc:spChg chg="mod">
          <ac:chgData name="vedant aggarwal" userId="140ae45bf67e30d1" providerId="LiveId" clId="{C9DD1CBC-A3C4-4432-8555-89B5D9D36CAE}" dt="2020-08-01T04:37:40.555" v="3221"/>
          <ac:spMkLst>
            <pc:docMk/>
            <pc:sldMk cId="2194474090" sldId="262"/>
            <ac:spMk id="89" creationId="{D0784F1E-6823-4126-8E0D-62B453A143A1}"/>
          </ac:spMkLst>
        </pc:spChg>
        <pc:spChg chg="mod">
          <ac:chgData name="vedant aggarwal" userId="140ae45bf67e30d1" providerId="LiveId" clId="{C9DD1CBC-A3C4-4432-8555-89B5D9D36CAE}" dt="2020-08-01T04:37:40.555" v="3221"/>
          <ac:spMkLst>
            <pc:docMk/>
            <pc:sldMk cId="2194474090" sldId="262"/>
            <ac:spMk id="90" creationId="{14F1E9C5-27D5-4AD4-ABF6-5C4649F7802D}"/>
          </ac:spMkLst>
        </pc:spChg>
        <pc:spChg chg="mod">
          <ac:chgData name="vedant aggarwal" userId="140ae45bf67e30d1" providerId="LiveId" clId="{C9DD1CBC-A3C4-4432-8555-89B5D9D36CAE}" dt="2020-08-01T04:37:40.555" v="3221"/>
          <ac:spMkLst>
            <pc:docMk/>
            <pc:sldMk cId="2194474090" sldId="262"/>
            <ac:spMk id="91" creationId="{0EE0FA15-2934-4A46-BA37-00BB46554497}"/>
          </ac:spMkLst>
        </pc:spChg>
        <pc:spChg chg="mod">
          <ac:chgData name="vedant aggarwal" userId="140ae45bf67e30d1" providerId="LiveId" clId="{C9DD1CBC-A3C4-4432-8555-89B5D9D36CAE}" dt="2020-08-01T04:37:40.555" v="3221"/>
          <ac:spMkLst>
            <pc:docMk/>
            <pc:sldMk cId="2194474090" sldId="262"/>
            <ac:spMk id="92" creationId="{205B65AC-5F44-401D-8564-B3A74F60B4FF}"/>
          </ac:spMkLst>
        </pc:spChg>
        <pc:spChg chg="mod">
          <ac:chgData name="vedant aggarwal" userId="140ae45bf67e30d1" providerId="LiveId" clId="{C9DD1CBC-A3C4-4432-8555-89B5D9D36CAE}" dt="2020-08-01T04:37:40.555" v="3221"/>
          <ac:spMkLst>
            <pc:docMk/>
            <pc:sldMk cId="2194474090" sldId="262"/>
            <ac:spMk id="93" creationId="{33ADF11C-4AA4-4AE0-87FE-A391DB8602C1}"/>
          </ac:spMkLst>
        </pc:spChg>
        <pc:spChg chg="mod">
          <ac:chgData name="vedant aggarwal" userId="140ae45bf67e30d1" providerId="LiveId" clId="{C9DD1CBC-A3C4-4432-8555-89B5D9D36CAE}" dt="2020-08-01T04:37:40.555" v="3221"/>
          <ac:spMkLst>
            <pc:docMk/>
            <pc:sldMk cId="2194474090" sldId="262"/>
            <ac:spMk id="94" creationId="{922E733A-D831-45A5-98C5-4FCABC681D92}"/>
          </ac:spMkLst>
        </pc:spChg>
        <pc:spChg chg="mod">
          <ac:chgData name="vedant aggarwal" userId="140ae45bf67e30d1" providerId="LiveId" clId="{C9DD1CBC-A3C4-4432-8555-89B5D9D36CAE}" dt="2020-08-01T04:37:40.555" v="3221"/>
          <ac:spMkLst>
            <pc:docMk/>
            <pc:sldMk cId="2194474090" sldId="262"/>
            <ac:spMk id="95" creationId="{D3873648-2103-4CDB-A903-1E41E4AB378D}"/>
          </ac:spMkLst>
        </pc:spChg>
        <pc:spChg chg="mod">
          <ac:chgData name="vedant aggarwal" userId="140ae45bf67e30d1" providerId="LiveId" clId="{C9DD1CBC-A3C4-4432-8555-89B5D9D36CAE}" dt="2020-08-01T04:37:40.555" v="3221"/>
          <ac:spMkLst>
            <pc:docMk/>
            <pc:sldMk cId="2194474090" sldId="262"/>
            <ac:spMk id="96" creationId="{0330F727-9F68-4AB1-B445-2AD9A6BB47CC}"/>
          </ac:spMkLst>
        </pc:spChg>
        <pc:spChg chg="mod">
          <ac:chgData name="vedant aggarwal" userId="140ae45bf67e30d1" providerId="LiveId" clId="{C9DD1CBC-A3C4-4432-8555-89B5D9D36CAE}" dt="2020-08-01T04:37:40.555" v="3221"/>
          <ac:spMkLst>
            <pc:docMk/>
            <pc:sldMk cId="2194474090" sldId="262"/>
            <ac:spMk id="97" creationId="{645E4EA1-97CA-4477-8B75-013916E17879}"/>
          </ac:spMkLst>
        </pc:spChg>
        <pc:spChg chg="mod">
          <ac:chgData name="vedant aggarwal" userId="140ae45bf67e30d1" providerId="LiveId" clId="{C9DD1CBC-A3C4-4432-8555-89B5D9D36CAE}" dt="2020-08-01T04:37:40.555" v="3221"/>
          <ac:spMkLst>
            <pc:docMk/>
            <pc:sldMk cId="2194474090" sldId="262"/>
            <ac:spMk id="98" creationId="{A6F40C64-5643-441D-A088-8A29299C8FBF}"/>
          </ac:spMkLst>
        </pc:spChg>
        <pc:spChg chg="mod">
          <ac:chgData name="vedant aggarwal" userId="140ae45bf67e30d1" providerId="LiveId" clId="{C9DD1CBC-A3C4-4432-8555-89B5D9D36CAE}" dt="2020-08-01T04:37:40.555" v="3221"/>
          <ac:spMkLst>
            <pc:docMk/>
            <pc:sldMk cId="2194474090" sldId="262"/>
            <ac:spMk id="99" creationId="{BE8F7326-FE4A-4925-A413-E3F82D7912FF}"/>
          </ac:spMkLst>
        </pc:spChg>
        <pc:spChg chg="mod">
          <ac:chgData name="vedant aggarwal" userId="140ae45bf67e30d1" providerId="LiveId" clId="{C9DD1CBC-A3C4-4432-8555-89B5D9D36CAE}" dt="2020-08-01T04:37:40.555" v="3221"/>
          <ac:spMkLst>
            <pc:docMk/>
            <pc:sldMk cId="2194474090" sldId="262"/>
            <ac:spMk id="100" creationId="{117D68BA-C287-43AE-B296-218A0A415277}"/>
          </ac:spMkLst>
        </pc:spChg>
        <pc:spChg chg="mod">
          <ac:chgData name="vedant aggarwal" userId="140ae45bf67e30d1" providerId="LiveId" clId="{C9DD1CBC-A3C4-4432-8555-89B5D9D36CAE}" dt="2020-08-01T04:37:40.555" v="3221"/>
          <ac:spMkLst>
            <pc:docMk/>
            <pc:sldMk cId="2194474090" sldId="262"/>
            <ac:spMk id="101" creationId="{D4432573-6ABF-4C55-9D64-8F0C4C84EF61}"/>
          </ac:spMkLst>
        </pc:spChg>
        <pc:spChg chg="mod">
          <ac:chgData name="vedant aggarwal" userId="140ae45bf67e30d1" providerId="LiveId" clId="{C9DD1CBC-A3C4-4432-8555-89B5D9D36CAE}" dt="2020-08-01T04:37:40.555" v="3221"/>
          <ac:spMkLst>
            <pc:docMk/>
            <pc:sldMk cId="2194474090" sldId="262"/>
            <ac:spMk id="102" creationId="{DEEACEC3-3DC6-41CA-957E-9159A5349FBC}"/>
          </ac:spMkLst>
        </pc:spChg>
        <pc:spChg chg="mod">
          <ac:chgData name="vedant aggarwal" userId="140ae45bf67e30d1" providerId="LiveId" clId="{C9DD1CBC-A3C4-4432-8555-89B5D9D36CAE}" dt="2020-08-01T04:37:40.555" v="3221"/>
          <ac:spMkLst>
            <pc:docMk/>
            <pc:sldMk cId="2194474090" sldId="262"/>
            <ac:spMk id="103" creationId="{DA9773F7-4CAB-4B6B-9682-0CE60F771EA1}"/>
          </ac:spMkLst>
        </pc:spChg>
        <pc:spChg chg="mod">
          <ac:chgData name="vedant aggarwal" userId="140ae45bf67e30d1" providerId="LiveId" clId="{C9DD1CBC-A3C4-4432-8555-89B5D9D36CAE}" dt="2020-08-01T04:37:40.555" v="3221"/>
          <ac:spMkLst>
            <pc:docMk/>
            <pc:sldMk cId="2194474090" sldId="262"/>
            <ac:spMk id="104" creationId="{28DCBB2B-1F4B-4744-A59F-6D7CBE195BB0}"/>
          </ac:spMkLst>
        </pc:spChg>
        <pc:spChg chg="mod">
          <ac:chgData name="vedant aggarwal" userId="140ae45bf67e30d1" providerId="LiveId" clId="{C9DD1CBC-A3C4-4432-8555-89B5D9D36CAE}" dt="2020-08-01T04:37:40.555" v="3221"/>
          <ac:spMkLst>
            <pc:docMk/>
            <pc:sldMk cId="2194474090" sldId="262"/>
            <ac:spMk id="105" creationId="{71B3FBC6-BBB4-4D09-8C89-1FB01F7DD6E6}"/>
          </ac:spMkLst>
        </pc:spChg>
        <pc:spChg chg="mod">
          <ac:chgData name="vedant aggarwal" userId="140ae45bf67e30d1" providerId="LiveId" clId="{C9DD1CBC-A3C4-4432-8555-89B5D9D36CAE}" dt="2020-08-01T04:37:40.555" v="3221"/>
          <ac:spMkLst>
            <pc:docMk/>
            <pc:sldMk cId="2194474090" sldId="262"/>
            <ac:spMk id="106" creationId="{CB4E12B4-C920-476D-824F-6AC0B575A0D7}"/>
          </ac:spMkLst>
        </pc:spChg>
        <pc:spChg chg="mod">
          <ac:chgData name="vedant aggarwal" userId="140ae45bf67e30d1" providerId="LiveId" clId="{C9DD1CBC-A3C4-4432-8555-89B5D9D36CAE}" dt="2020-08-01T04:37:40.555" v="3221"/>
          <ac:spMkLst>
            <pc:docMk/>
            <pc:sldMk cId="2194474090" sldId="262"/>
            <ac:spMk id="107" creationId="{860B6B8C-E0B7-4288-9DC1-EE5D8CFD9F8D}"/>
          </ac:spMkLst>
        </pc:spChg>
        <pc:spChg chg="mod">
          <ac:chgData name="vedant aggarwal" userId="140ae45bf67e30d1" providerId="LiveId" clId="{C9DD1CBC-A3C4-4432-8555-89B5D9D36CAE}" dt="2020-08-01T04:37:40.555" v="3221"/>
          <ac:spMkLst>
            <pc:docMk/>
            <pc:sldMk cId="2194474090" sldId="262"/>
            <ac:spMk id="108" creationId="{7990DE6D-77DC-4717-974B-C737D61346A8}"/>
          </ac:spMkLst>
        </pc:spChg>
        <pc:spChg chg="mod">
          <ac:chgData name="vedant aggarwal" userId="140ae45bf67e30d1" providerId="LiveId" clId="{C9DD1CBC-A3C4-4432-8555-89B5D9D36CAE}" dt="2020-08-01T04:37:40.555" v="3221"/>
          <ac:spMkLst>
            <pc:docMk/>
            <pc:sldMk cId="2194474090" sldId="262"/>
            <ac:spMk id="109" creationId="{29A06D4D-7C07-4C73-9091-2DCCE4AFB10B}"/>
          </ac:spMkLst>
        </pc:spChg>
        <pc:spChg chg="mod">
          <ac:chgData name="vedant aggarwal" userId="140ae45bf67e30d1" providerId="LiveId" clId="{C9DD1CBC-A3C4-4432-8555-89B5D9D36CAE}" dt="2020-08-01T04:37:40.555" v="3221"/>
          <ac:spMkLst>
            <pc:docMk/>
            <pc:sldMk cId="2194474090" sldId="262"/>
            <ac:spMk id="110" creationId="{8B2553F2-D302-4F02-84BB-6B372D0F1FEE}"/>
          </ac:spMkLst>
        </pc:spChg>
        <pc:spChg chg="mod">
          <ac:chgData name="vedant aggarwal" userId="140ae45bf67e30d1" providerId="LiveId" clId="{C9DD1CBC-A3C4-4432-8555-89B5D9D36CAE}" dt="2020-08-01T04:37:40.555" v="3221"/>
          <ac:spMkLst>
            <pc:docMk/>
            <pc:sldMk cId="2194474090" sldId="262"/>
            <ac:spMk id="111" creationId="{47C00B39-AB92-4EBB-8543-E3D6B2FAEE75}"/>
          </ac:spMkLst>
        </pc:spChg>
        <pc:spChg chg="mod">
          <ac:chgData name="vedant aggarwal" userId="140ae45bf67e30d1" providerId="LiveId" clId="{C9DD1CBC-A3C4-4432-8555-89B5D9D36CAE}" dt="2020-08-01T04:37:40.555" v="3221"/>
          <ac:spMkLst>
            <pc:docMk/>
            <pc:sldMk cId="2194474090" sldId="262"/>
            <ac:spMk id="112" creationId="{64C9FC75-A486-44C0-9EA7-3DDA12DF1C05}"/>
          </ac:spMkLst>
        </pc:spChg>
        <pc:spChg chg="mod">
          <ac:chgData name="vedant aggarwal" userId="140ae45bf67e30d1" providerId="LiveId" clId="{C9DD1CBC-A3C4-4432-8555-89B5D9D36CAE}" dt="2020-08-01T04:37:40.555" v="3221"/>
          <ac:spMkLst>
            <pc:docMk/>
            <pc:sldMk cId="2194474090" sldId="262"/>
            <ac:spMk id="113" creationId="{54A8D857-ACCA-4B6D-95AC-97DF803DB953}"/>
          </ac:spMkLst>
        </pc:spChg>
        <pc:spChg chg="mod">
          <ac:chgData name="vedant aggarwal" userId="140ae45bf67e30d1" providerId="LiveId" clId="{C9DD1CBC-A3C4-4432-8555-89B5D9D36CAE}" dt="2020-08-01T04:37:40.555" v="3221"/>
          <ac:spMkLst>
            <pc:docMk/>
            <pc:sldMk cId="2194474090" sldId="262"/>
            <ac:spMk id="114" creationId="{08B51275-2A5B-4797-9BE0-ECB83F563D97}"/>
          </ac:spMkLst>
        </pc:spChg>
        <pc:spChg chg="mod">
          <ac:chgData name="vedant aggarwal" userId="140ae45bf67e30d1" providerId="LiveId" clId="{C9DD1CBC-A3C4-4432-8555-89B5D9D36CAE}" dt="2020-08-01T04:37:40.555" v="3221"/>
          <ac:spMkLst>
            <pc:docMk/>
            <pc:sldMk cId="2194474090" sldId="262"/>
            <ac:spMk id="115" creationId="{7AEF6FC2-145C-4054-8181-2338DB4837E6}"/>
          </ac:spMkLst>
        </pc:spChg>
        <pc:spChg chg="mod">
          <ac:chgData name="vedant aggarwal" userId="140ae45bf67e30d1" providerId="LiveId" clId="{C9DD1CBC-A3C4-4432-8555-89B5D9D36CAE}" dt="2020-08-01T04:37:40.555" v="3221"/>
          <ac:spMkLst>
            <pc:docMk/>
            <pc:sldMk cId="2194474090" sldId="262"/>
            <ac:spMk id="116" creationId="{782EFD9C-7CBB-43D9-BE63-D1804AC9DD23}"/>
          </ac:spMkLst>
        </pc:spChg>
        <pc:spChg chg="mod">
          <ac:chgData name="vedant aggarwal" userId="140ae45bf67e30d1" providerId="LiveId" clId="{C9DD1CBC-A3C4-4432-8555-89B5D9D36CAE}" dt="2020-08-01T04:37:40.555" v="3221"/>
          <ac:spMkLst>
            <pc:docMk/>
            <pc:sldMk cId="2194474090" sldId="262"/>
            <ac:spMk id="117" creationId="{E7ACD28C-9CAD-4A7E-8F9B-3920BAED9B7B}"/>
          </ac:spMkLst>
        </pc:spChg>
        <pc:spChg chg="mod">
          <ac:chgData name="vedant aggarwal" userId="140ae45bf67e30d1" providerId="LiveId" clId="{C9DD1CBC-A3C4-4432-8555-89B5D9D36CAE}" dt="2020-08-01T04:37:40.555" v="3221"/>
          <ac:spMkLst>
            <pc:docMk/>
            <pc:sldMk cId="2194474090" sldId="262"/>
            <ac:spMk id="118" creationId="{C2B2511F-4A25-41D7-816D-8B3E5293B2ED}"/>
          </ac:spMkLst>
        </pc:spChg>
        <pc:spChg chg="mod">
          <ac:chgData name="vedant aggarwal" userId="140ae45bf67e30d1" providerId="LiveId" clId="{C9DD1CBC-A3C4-4432-8555-89B5D9D36CAE}" dt="2020-08-01T04:37:40.555" v="3221"/>
          <ac:spMkLst>
            <pc:docMk/>
            <pc:sldMk cId="2194474090" sldId="262"/>
            <ac:spMk id="119" creationId="{FA667E49-F6D5-41C9-B096-F93DB2FDA961}"/>
          </ac:spMkLst>
        </pc:spChg>
        <pc:spChg chg="mod">
          <ac:chgData name="vedant aggarwal" userId="140ae45bf67e30d1" providerId="LiveId" clId="{C9DD1CBC-A3C4-4432-8555-89B5D9D36CAE}" dt="2020-08-01T04:37:40.555" v="3221"/>
          <ac:spMkLst>
            <pc:docMk/>
            <pc:sldMk cId="2194474090" sldId="262"/>
            <ac:spMk id="120" creationId="{8E04C655-13CA-468F-8FDD-5FB75DE6CFCC}"/>
          </ac:spMkLst>
        </pc:spChg>
        <pc:spChg chg="mod">
          <ac:chgData name="vedant aggarwal" userId="140ae45bf67e30d1" providerId="LiveId" clId="{C9DD1CBC-A3C4-4432-8555-89B5D9D36CAE}" dt="2020-08-01T04:37:40.555" v="3221"/>
          <ac:spMkLst>
            <pc:docMk/>
            <pc:sldMk cId="2194474090" sldId="262"/>
            <ac:spMk id="121" creationId="{3EFD3CC1-7227-422A-99A3-1BA32C0D3E7F}"/>
          </ac:spMkLst>
        </pc:spChg>
        <pc:spChg chg="mod">
          <ac:chgData name="vedant aggarwal" userId="140ae45bf67e30d1" providerId="LiveId" clId="{C9DD1CBC-A3C4-4432-8555-89B5D9D36CAE}" dt="2020-08-01T04:37:40.555" v="3221"/>
          <ac:spMkLst>
            <pc:docMk/>
            <pc:sldMk cId="2194474090" sldId="262"/>
            <ac:spMk id="122" creationId="{CA734C89-2D7B-43F7-8EAC-43CFE0619288}"/>
          </ac:spMkLst>
        </pc:spChg>
        <pc:spChg chg="mod">
          <ac:chgData name="vedant aggarwal" userId="140ae45bf67e30d1" providerId="LiveId" clId="{C9DD1CBC-A3C4-4432-8555-89B5D9D36CAE}" dt="2020-08-01T04:37:40.555" v="3221"/>
          <ac:spMkLst>
            <pc:docMk/>
            <pc:sldMk cId="2194474090" sldId="262"/>
            <ac:spMk id="123" creationId="{25E89AC8-2C8D-405C-838F-7D04FA9DECE8}"/>
          </ac:spMkLst>
        </pc:spChg>
        <pc:spChg chg="mod">
          <ac:chgData name="vedant aggarwal" userId="140ae45bf67e30d1" providerId="LiveId" clId="{C9DD1CBC-A3C4-4432-8555-89B5D9D36CAE}" dt="2020-08-01T04:37:40.555" v="3221"/>
          <ac:spMkLst>
            <pc:docMk/>
            <pc:sldMk cId="2194474090" sldId="262"/>
            <ac:spMk id="124" creationId="{5020A552-85F2-474A-99C3-005C419E5313}"/>
          </ac:spMkLst>
        </pc:spChg>
        <pc:spChg chg="mod">
          <ac:chgData name="vedant aggarwal" userId="140ae45bf67e30d1" providerId="LiveId" clId="{C9DD1CBC-A3C4-4432-8555-89B5D9D36CAE}" dt="2020-08-01T04:37:40.555" v="3221"/>
          <ac:spMkLst>
            <pc:docMk/>
            <pc:sldMk cId="2194474090" sldId="262"/>
            <ac:spMk id="125" creationId="{968DB4FB-AF30-474D-BA80-484DAC96A6AD}"/>
          </ac:spMkLst>
        </pc:spChg>
        <pc:spChg chg="mod">
          <ac:chgData name="vedant aggarwal" userId="140ae45bf67e30d1" providerId="LiveId" clId="{C9DD1CBC-A3C4-4432-8555-89B5D9D36CAE}" dt="2020-08-01T04:37:40.555" v="3221"/>
          <ac:spMkLst>
            <pc:docMk/>
            <pc:sldMk cId="2194474090" sldId="262"/>
            <ac:spMk id="126" creationId="{EB72457E-0B8F-4AB7-AF96-87CA6E24C491}"/>
          </ac:spMkLst>
        </pc:spChg>
        <pc:spChg chg="mod">
          <ac:chgData name="vedant aggarwal" userId="140ae45bf67e30d1" providerId="LiveId" clId="{C9DD1CBC-A3C4-4432-8555-89B5D9D36CAE}" dt="2020-08-01T04:37:40.555" v="3221"/>
          <ac:spMkLst>
            <pc:docMk/>
            <pc:sldMk cId="2194474090" sldId="262"/>
            <ac:spMk id="127" creationId="{A2DCF49D-E38A-4073-8898-4021C4D551C1}"/>
          </ac:spMkLst>
        </pc:spChg>
        <pc:spChg chg="mod">
          <ac:chgData name="vedant aggarwal" userId="140ae45bf67e30d1" providerId="LiveId" clId="{C9DD1CBC-A3C4-4432-8555-89B5D9D36CAE}" dt="2020-08-01T04:37:40.555" v="3221"/>
          <ac:spMkLst>
            <pc:docMk/>
            <pc:sldMk cId="2194474090" sldId="262"/>
            <ac:spMk id="128" creationId="{0E50B441-AA24-40C1-A65A-CD8CDFA27C25}"/>
          </ac:spMkLst>
        </pc:spChg>
        <pc:spChg chg="add mod">
          <ac:chgData name="vedant aggarwal" userId="140ae45bf67e30d1" providerId="LiveId" clId="{C9DD1CBC-A3C4-4432-8555-89B5D9D36CAE}" dt="2020-08-01T04:43:55.674" v="3509" actId="1076"/>
          <ac:spMkLst>
            <pc:docMk/>
            <pc:sldMk cId="2194474090" sldId="262"/>
            <ac:spMk id="129" creationId="{165D66E0-CFC8-4A24-A556-73A272E61A13}"/>
          </ac:spMkLst>
        </pc:spChg>
        <pc:spChg chg="add mod">
          <ac:chgData name="vedant aggarwal" userId="140ae45bf67e30d1" providerId="LiveId" clId="{C9DD1CBC-A3C4-4432-8555-89B5D9D36CAE}" dt="2020-08-01T04:48:11.656" v="3555" actId="207"/>
          <ac:spMkLst>
            <pc:docMk/>
            <pc:sldMk cId="2194474090" sldId="262"/>
            <ac:spMk id="130" creationId="{03544791-3DFD-4EC6-8053-1D6E574F9D05}"/>
          </ac:spMkLst>
        </pc:spChg>
        <pc:spChg chg="add del mod">
          <ac:chgData name="vedant aggarwal" userId="140ae45bf67e30d1" providerId="LiveId" clId="{C9DD1CBC-A3C4-4432-8555-89B5D9D36CAE}" dt="2020-08-01T04:39:52.406" v="3292" actId="478"/>
          <ac:spMkLst>
            <pc:docMk/>
            <pc:sldMk cId="2194474090" sldId="262"/>
            <ac:spMk id="131" creationId="{85A6F5A9-F983-4F55-AFEB-49FA5C58B044}"/>
          </ac:spMkLst>
        </pc:spChg>
        <pc:spChg chg="add mod">
          <ac:chgData name="vedant aggarwal" userId="140ae45bf67e30d1" providerId="LiveId" clId="{C9DD1CBC-A3C4-4432-8555-89B5D9D36CAE}" dt="2020-08-01T04:48:11.656" v="3555" actId="207"/>
          <ac:spMkLst>
            <pc:docMk/>
            <pc:sldMk cId="2194474090" sldId="262"/>
            <ac:spMk id="132" creationId="{586A8414-04D8-4A63-B480-F852B85D8B12}"/>
          </ac:spMkLst>
        </pc:spChg>
        <pc:spChg chg="add mod">
          <ac:chgData name="vedant aggarwal" userId="140ae45bf67e30d1" providerId="LiveId" clId="{C9DD1CBC-A3C4-4432-8555-89B5D9D36CAE}" dt="2020-08-01T04:44:51.318" v="3541" actId="1076"/>
          <ac:spMkLst>
            <pc:docMk/>
            <pc:sldMk cId="2194474090" sldId="262"/>
            <ac:spMk id="134" creationId="{F2ED3DD0-58CD-4319-98C2-9570D89C77D7}"/>
          </ac:spMkLst>
        </pc:spChg>
        <pc:grpChg chg="add del mod">
          <ac:chgData name="vedant aggarwal" userId="140ae45bf67e30d1" providerId="LiveId" clId="{C9DD1CBC-A3C4-4432-8555-89B5D9D36CAE}" dt="2020-08-01T04:45:23.164" v="3546" actId="478"/>
          <ac:grpSpMkLst>
            <pc:docMk/>
            <pc:sldMk cId="2194474090" sldId="262"/>
            <ac:grpSpMk id="17" creationId="{9CE80265-6391-4CF9-8F3C-3C8A8559EA34}"/>
          </ac:grpSpMkLst>
        </pc:grpChg>
        <pc:grpChg chg="mod">
          <ac:chgData name="vedant aggarwal" userId="140ae45bf67e30d1" providerId="LiveId" clId="{C9DD1CBC-A3C4-4432-8555-89B5D9D36CAE}" dt="2020-08-01T04:33:51.182" v="3154"/>
          <ac:grpSpMkLst>
            <pc:docMk/>
            <pc:sldMk cId="2194474090" sldId="262"/>
            <ac:grpSpMk id="18" creationId="{58A6629A-EEC0-4FF6-B019-7D6A3FEB7D1C}"/>
          </ac:grpSpMkLst>
        </pc:grpChg>
        <pc:grpChg chg="mod">
          <ac:chgData name="vedant aggarwal" userId="140ae45bf67e30d1" providerId="LiveId" clId="{C9DD1CBC-A3C4-4432-8555-89B5D9D36CAE}" dt="2020-08-01T04:33:51.182" v="3154"/>
          <ac:grpSpMkLst>
            <pc:docMk/>
            <pc:sldMk cId="2194474090" sldId="262"/>
            <ac:grpSpMk id="19" creationId="{74C95B11-992C-464E-B06B-67DF658559E7}"/>
          </ac:grpSpMkLst>
        </pc:grpChg>
        <pc:grpChg chg="add mod">
          <ac:chgData name="vedant aggarwal" userId="140ae45bf67e30d1" providerId="LiveId" clId="{C9DD1CBC-A3C4-4432-8555-89B5D9D36CAE}" dt="2020-08-01T04:40:58.489" v="3381" actId="1076"/>
          <ac:grpSpMkLst>
            <pc:docMk/>
            <pc:sldMk cId="2194474090" sldId="262"/>
            <ac:grpSpMk id="38" creationId="{33604B4D-D311-4E93-87AD-9936DB456E92}"/>
          </ac:grpSpMkLst>
        </pc:grpChg>
        <pc:grpChg chg="mod">
          <ac:chgData name="vedant aggarwal" userId="140ae45bf67e30d1" providerId="LiveId" clId="{C9DD1CBC-A3C4-4432-8555-89B5D9D36CAE}" dt="2020-08-01T04:37:40.555" v="3221"/>
          <ac:grpSpMkLst>
            <pc:docMk/>
            <pc:sldMk cId="2194474090" sldId="262"/>
            <ac:grpSpMk id="65" creationId="{22E6AA37-8E87-4EA9-BFAD-9ECC8F8F77C1}"/>
          </ac:grpSpMkLst>
        </pc:grpChg>
        <pc:grpChg chg="mod">
          <ac:chgData name="vedant aggarwal" userId="140ae45bf67e30d1" providerId="LiveId" clId="{C9DD1CBC-A3C4-4432-8555-89B5D9D36CAE}" dt="2020-08-01T04:37:40.555" v="3221"/>
          <ac:grpSpMkLst>
            <pc:docMk/>
            <pc:sldMk cId="2194474090" sldId="262"/>
            <ac:grpSpMk id="66" creationId="{C1044CB4-2B70-4182-B0B3-39F891B7D93C}"/>
          </ac:grpSpMkLst>
        </pc:grpChg>
        <pc:grpChg chg="mod">
          <ac:chgData name="vedant aggarwal" userId="140ae45bf67e30d1" providerId="LiveId" clId="{C9DD1CBC-A3C4-4432-8555-89B5D9D36CAE}" dt="2020-08-01T04:37:40.555" v="3221"/>
          <ac:grpSpMkLst>
            <pc:docMk/>
            <pc:sldMk cId="2194474090" sldId="262"/>
            <ac:grpSpMk id="67" creationId="{3043A7F0-6546-4DB3-9E2C-10BF61BC38D2}"/>
          </ac:grpSpMkLst>
        </pc:grpChg>
        <pc:grpChg chg="mod">
          <ac:chgData name="vedant aggarwal" userId="140ae45bf67e30d1" providerId="LiveId" clId="{C9DD1CBC-A3C4-4432-8555-89B5D9D36CAE}" dt="2020-08-01T04:37:40.555" v="3221"/>
          <ac:grpSpMkLst>
            <pc:docMk/>
            <pc:sldMk cId="2194474090" sldId="262"/>
            <ac:grpSpMk id="68" creationId="{498C40AD-23F5-4E9A-8EDB-578D9EA2F6BF}"/>
          </ac:grpSpMkLst>
        </pc:grpChg>
        <pc:grpChg chg="mod">
          <ac:chgData name="vedant aggarwal" userId="140ae45bf67e30d1" providerId="LiveId" clId="{C9DD1CBC-A3C4-4432-8555-89B5D9D36CAE}" dt="2020-08-01T04:37:40.555" v="3221"/>
          <ac:grpSpMkLst>
            <pc:docMk/>
            <pc:sldMk cId="2194474090" sldId="262"/>
            <ac:grpSpMk id="69" creationId="{E3D22406-B8FC-4D62-A2D4-435A796FB7EB}"/>
          </ac:grpSpMkLst>
        </pc:grpChg>
        <pc:grpChg chg="mod">
          <ac:chgData name="vedant aggarwal" userId="140ae45bf67e30d1" providerId="LiveId" clId="{C9DD1CBC-A3C4-4432-8555-89B5D9D36CAE}" dt="2020-08-01T04:37:40.555" v="3221"/>
          <ac:grpSpMkLst>
            <pc:docMk/>
            <pc:sldMk cId="2194474090" sldId="262"/>
            <ac:grpSpMk id="70" creationId="{992A061A-9650-473A-852A-D366664CA607}"/>
          </ac:grpSpMkLst>
        </pc:grpChg>
        <pc:grpChg chg="mod">
          <ac:chgData name="vedant aggarwal" userId="140ae45bf67e30d1" providerId="LiveId" clId="{C9DD1CBC-A3C4-4432-8555-89B5D9D36CAE}" dt="2020-08-01T04:37:40.555" v="3221"/>
          <ac:grpSpMkLst>
            <pc:docMk/>
            <pc:sldMk cId="2194474090" sldId="262"/>
            <ac:grpSpMk id="71" creationId="{B0B93613-AA80-4845-9F4F-9D90F3A5A4C3}"/>
          </ac:grpSpMkLst>
        </pc:grpChg>
        <pc:grpChg chg="mod">
          <ac:chgData name="vedant aggarwal" userId="140ae45bf67e30d1" providerId="LiveId" clId="{C9DD1CBC-A3C4-4432-8555-89B5D9D36CAE}" dt="2020-08-01T04:37:40.555" v="3221"/>
          <ac:grpSpMkLst>
            <pc:docMk/>
            <pc:sldMk cId="2194474090" sldId="262"/>
            <ac:grpSpMk id="72" creationId="{6010A6B5-323F-41D9-BB62-EF2639A47557}"/>
          </ac:grpSpMkLst>
        </pc:grpChg>
        <pc:grpChg chg="mod">
          <ac:chgData name="vedant aggarwal" userId="140ae45bf67e30d1" providerId="LiveId" clId="{C9DD1CBC-A3C4-4432-8555-89B5D9D36CAE}" dt="2020-08-01T04:37:40.555" v="3221"/>
          <ac:grpSpMkLst>
            <pc:docMk/>
            <pc:sldMk cId="2194474090" sldId="262"/>
            <ac:grpSpMk id="73" creationId="{04501A7E-6B57-434F-9C97-5BB2220C90A2}"/>
          </ac:grpSpMkLst>
        </pc:grpChg>
        <pc:grpChg chg="mod">
          <ac:chgData name="vedant aggarwal" userId="140ae45bf67e30d1" providerId="LiveId" clId="{C9DD1CBC-A3C4-4432-8555-89B5D9D36CAE}" dt="2020-08-01T04:37:40.555" v="3221"/>
          <ac:grpSpMkLst>
            <pc:docMk/>
            <pc:sldMk cId="2194474090" sldId="262"/>
            <ac:grpSpMk id="74" creationId="{38A52086-C536-440C-9B5C-7B5CCB7890A0}"/>
          </ac:grpSpMkLst>
        </pc:grpChg>
        <pc:grpChg chg="mod">
          <ac:chgData name="vedant aggarwal" userId="140ae45bf67e30d1" providerId="LiveId" clId="{C9DD1CBC-A3C4-4432-8555-89B5D9D36CAE}" dt="2020-08-01T04:37:40.555" v="3221"/>
          <ac:grpSpMkLst>
            <pc:docMk/>
            <pc:sldMk cId="2194474090" sldId="262"/>
            <ac:grpSpMk id="75" creationId="{4C8FC716-583E-4606-B240-DDB8F6722C63}"/>
          </ac:grpSpMkLst>
        </pc:grpChg>
        <pc:grpChg chg="mod">
          <ac:chgData name="vedant aggarwal" userId="140ae45bf67e30d1" providerId="LiveId" clId="{C9DD1CBC-A3C4-4432-8555-89B5D9D36CAE}" dt="2020-08-01T04:37:40.555" v="3221"/>
          <ac:grpSpMkLst>
            <pc:docMk/>
            <pc:sldMk cId="2194474090" sldId="262"/>
            <ac:grpSpMk id="76" creationId="{03DDE8BE-16A5-4918-8759-6281C8A1E989}"/>
          </ac:grpSpMkLst>
        </pc:grpChg>
        <pc:grpChg chg="mod">
          <ac:chgData name="vedant aggarwal" userId="140ae45bf67e30d1" providerId="LiveId" clId="{C9DD1CBC-A3C4-4432-8555-89B5D9D36CAE}" dt="2020-08-01T04:37:40.555" v="3221"/>
          <ac:grpSpMkLst>
            <pc:docMk/>
            <pc:sldMk cId="2194474090" sldId="262"/>
            <ac:grpSpMk id="77" creationId="{64B1D562-05D5-4E7C-80B0-457DEBA64689}"/>
          </ac:grpSpMkLst>
        </pc:grpChg>
        <pc:grpChg chg="mod">
          <ac:chgData name="vedant aggarwal" userId="140ae45bf67e30d1" providerId="LiveId" clId="{C9DD1CBC-A3C4-4432-8555-89B5D9D36CAE}" dt="2020-08-01T04:37:40.555" v="3221"/>
          <ac:grpSpMkLst>
            <pc:docMk/>
            <pc:sldMk cId="2194474090" sldId="262"/>
            <ac:grpSpMk id="78" creationId="{C9D3431E-1677-4C1E-8E71-E98C6443FE31}"/>
          </ac:grpSpMkLst>
        </pc:grpChg>
        <pc:grpChg chg="mod">
          <ac:chgData name="vedant aggarwal" userId="140ae45bf67e30d1" providerId="LiveId" clId="{C9DD1CBC-A3C4-4432-8555-89B5D9D36CAE}" dt="2020-08-01T04:37:40.555" v="3221"/>
          <ac:grpSpMkLst>
            <pc:docMk/>
            <pc:sldMk cId="2194474090" sldId="262"/>
            <ac:grpSpMk id="79" creationId="{2E497B9A-CBD7-494C-B94E-E9A357B112B3}"/>
          </ac:grpSpMkLst>
        </pc:grpChg>
        <pc:grpChg chg="mod">
          <ac:chgData name="vedant aggarwal" userId="140ae45bf67e30d1" providerId="LiveId" clId="{C9DD1CBC-A3C4-4432-8555-89B5D9D36CAE}" dt="2020-08-01T04:37:40.555" v="3221"/>
          <ac:grpSpMkLst>
            <pc:docMk/>
            <pc:sldMk cId="2194474090" sldId="262"/>
            <ac:grpSpMk id="81" creationId="{BFC0C69C-E30B-4199-B8DF-EB567923D942}"/>
          </ac:grpSpMkLst>
        </pc:grpChg>
        <pc:grpChg chg="mod">
          <ac:chgData name="vedant aggarwal" userId="140ae45bf67e30d1" providerId="LiveId" clId="{C9DD1CBC-A3C4-4432-8555-89B5D9D36CAE}" dt="2020-08-01T04:37:40.555" v="3221"/>
          <ac:grpSpMkLst>
            <pc:docMk/>
            <pc:sldMk cId="2194474090" sldId="262"/>
            <ac:grpSpMk id="82" creationId="{169DF507-DC21-4468-B2A7-093B149F6E83}"/>
          </ac:grpSpMkLst>
        </pc:grpChg>
        <pc:grpChg chg="mod">
          <ac:chgData name="vedant aggarwal" userId="140ae45bf67e30d1" providerId="LiveId" clId="{C9DD1CBC-A3C4-4432-8555-89B5D9D36CAE}" dt="2020-08-01T04:37:40.555" v="3221"/>
          <ac:grpSpMkLst>
            <pc:docMk/>
            <pc:sldMk cId="2194474090" sldId="262"/>
            <ac:grpSpMk id="83" creationId="{61D6D449-F85D-47F2-82ED-E5819A1398B8}"/>
          </ac:grpSpMkLst>
        </pc:grpChg>
        <pc:grpChg chg="mod">
          <ac:chgData name="vedant aggarwal" userId="140ae45bf67e30d1" providerId="LiveId" clId="{C9DD1CBC-A3C4-4432-8555-89B5D9D36CAE}" dt="2020-08-01T04:37:40.555" v="3221"/>
          <ac:grpSpMkLst>
            <pc:docMk/>
            <pc:sldMk cId="2194474090" sldId="262"/>
            <ac:grpSpMk id="84" creationId="{AF4A5D69-BBA7-47B0-A8E8-DD9A21E4017A}"/>
          </ac:grpSpMkLst>
        </pc:grpChg>
        <pc:grpChg chg="mod">
          <ac:chgData name="vedant aggarwal" userId="140ae45bf67e30d1" providerId="LiveId" clId="{C9DD1CBC-A3C4-4432-8555-89B5D9D36CAE}" dt="2020-08-01T04:37:40.555" v="3221"/>
          <ac:grpSpMkLst>
            <pc:docMk/>
            <pc:sldMk cId="2194474090" sldId="262"/>
            <ac:grpSpMk id="85" creationId="{C0A88176-C56C-4B73-8616-97F565615868}"/>
          </ac:grpSpMkLst>
        </pc:grpChg>
        <pc:grpChg chg="mod">
          <ac:chgData name="vedant aggarwal" userId="140ae45bf67e30d1" providerId="LiveId" clId="{C9DD1CBC-A3C4-4432-8555-89B5D9D36CAE}" dt="2020-08-01T04:37:40.555" v="3221"/>
          <ac:grpSpMkLst>
            <pc:docMk/>
            <pc:sldMk cId="2194474090" sldId="262"/>
            <ac:grpSpMk id="86" creationId="{74BF541E-A26D-49D5-9C12-5D0B0F15124A}"/>
          </ac:grpSpMkLst>
        </pc:grpChg>
        <pc:grpChg chg="add mod">
          <ac:chgData name="vedant aggarwal" userId="140ae45bf67e30d1" providerId="LiveId" clId="{C9DD1CBC-A3C4-4432-8555-89B5D9D36CAE}" dt="2020-08-01T04:45:59.450" v="3553" actId="1076"/>
          <ac:grpSpMkLst>
            <pc:docMk/>
            <pc:sldMk cId="2194474090" sldId="262"/>
            <ac:grpSpMk id="133" creationId="{01FB9D5D-87A0-466F-A633-945A162C2993}"/>
          </ac:grpSpMkLst>
        </pc:grpChg>
        <pc:picChg chg="add mod ord">
          <ac:chgData name="vedant aggarwal" userId="140ae45bf67e30d1" providerId="LiveId" clId="{C9DD1CBC-A3C4-4432-8555-89B5D9D36CAE}" dt="2020-08-01T04:44:41.939" v="3538" actId="1035"/>
          <ac:picMkLst>
            <pc:docMk/>
            <pc:sldMk cId="2194474090" sldId="262"/>
            <ac:picMk id="15" creationId="{8FEC9057-AB11-42D0-9C12-CF45F834D553}"/>
          </ac:picMkLst>
        </pc:picChg>
        <pc:picChg chg="add mod">
          <ac:chgData name="vedant aggarwal" userId="140ae45bf67e30d1" providerId="LiveId" clId="{C9DD1CBC-A3C4-4432-8555-89B5D9D36CAE}" dt="2020-08-01T04:44:41.939" v="3538" actId="1035"/>
          <ac:picMkLst>
            <pc:docMk/>
            <pc:sldMk cId="2194474090" sldId="262"/>
            <ac:picMk id="16" creationId="{EB269610-DD07-4F10-8B45-A1DD05104AFB}"/>
          </ac:picMkLst>
        </pc:picChg>
        <pc:picChg chg="mod">
          <ac:chgData name="vedant aggarwal" userId="140ae45bf67e30d1" providerId="LiveId" clId="{C9DD1CBC-A3C4-4432-8555-89B5D9D36CAE}" dt="2020-08-01T04:33:51.182" v="3154"/>
          <ac:picMkLst>
            <pc:docMk/>
            <pc:sldMk cId="2194474090" sldId="262"/>
            <ac:picMk id="26" creationId="{CA04FB01-300D-4869-A1F3-6BCEEF53B6A0}"/>
          </ac:picMkLst>
        </pc:picChg>
        <pc:picChg chg="add mod ord">
          <ac:chgData name="vedant aggarwal" userId="140ae45bf67e30d1" providerId="LiveId" clId="{C9DD1CBC-A3C4-4432-8555-89B5D9D36CAE}" dt="2020-08-01T04:44:41.939" v="3538" actId="1035"/>
          <ac:picMkLst>
            <pc:docMk/>
            <pc:sldMk cId="2194474090" sldId="262"/>
            <ac:picMk id="28" creationId="{0C3656F4-3E3E-404C-899A-6392081D559E}"/>
          </ac:picMkLst>
        </pc:picChg>
        <pc:picChg chg="add mod">
          <ac:chgData name="vedant aggarwal" userId="140ae45bf67e30d1" providerId="LiveId" clId="{C9DD1CBC-A3C4-4432-8555-89B5D9D36CAE}" dt="2020-08-01T04:43:29.609" v="3461" actId="1036"/>
          <ac:picMkLst>
            <pc:docMk/>
            <pc:sldMk cId="2194474090" sldId="262"/>
            <ac:picMk id="29" creationId="{08E79715-B9DA-4BE3-9BBD-F3DF39ACB139}"/>
          </ac:picMkLst>
        </pc:picChg>
        <pc:picChg chg="add mod">
          <ac:chgData name="vedant aggarwal" userId="140ae45bf67e30d1" providerId="LiveId" clId="{C9DD1CBC-A3C4-4432-8555-89B5D9D36CAE}" dt="2020-08-01T04:43:29.609" v="3461" actId="1036"/>
          <ac:picMkLst>
            <pc:docMk/>
            <pc:sldMk cId="2194474090" sldId="262"/>
            <ac:picMk id="30" creationId="{5BAF2032-5850-451B-975D-F887B55C03DA}"/>
          </ac:picMkLst>
        </pc:picChg>
        <pc:picChg chg="add mod">
          <ac:chgData name="vedant aggarwal" userId="140ae45bf67e30d1" providerId="LiveId" clId="{C9DD1CBC-A3C4-4432-8555-89B5D9D36CAE}" dt="2020-08-01T04:43:29.609" v="3461" actId="1036"/>
          <ac:picMkLst>
            <pc:docMk/>
            <pc:sldMk cId="2194474090" sldId="262"/>
            <ac:picMk id="31" creationId="{4558D7D6-6A57-45CB-88FE-306886CBA4FB}"/>
          </ac:picMkLst>
        </pc:picChg>
        <pc:picChg chg="add del mod">
          <ac:chgData name="vedant aggarwal" userId="140ae45bf67e30d1" providerId="LiveId" clId="{C9DD1CBC-A3C4-4432-8555-89B5D9D36CAE}" dt="2020-08-01T04:37:03.413" v="3214" actId="478"/>
          <ac:picMkLst>
            <pc:docMk/>
            <pc:sldMk cId="2194474090" sldId="262"/>
            <ac:picMk id="32" creationId="{DD0ED633-F80F-4A0F-87BC-57C9DBEF89DA}"/>
          </ac:picMkLst>
        </pc:picChg>
        <pc:picChg chg="add mod">
          <ac:chgData name="vedant aggarwal" userId="140ae45bf67e30d1" providerId="LiveId" clId="{C9DD1CBC-A3C4-4432-8555-89B5D9D36CAE}" dt="2020-08-01T04:43:29.609" v="3461" actId="1036"/>
          <ac:picMkLst>
            <pc:docMk/>
            <pc:sldMk cId="2194474090" sldId="262"/>
            <ac:picMk id="33" creationId="{C98E2D98-B073-470D-818E-4E7BC2DD0AF5}"/>
          </ac:picMkLst>
        </pc:picChg>
        <pc:picChg chg="add mod">
          <ac:chgData name="vedant aggarwal" userId="140ae45bf67e30d1" providerId="LiveId" clId="{C9DD1CBC-A3C4-4432-8555-89B5D9D36CAE}" dt="2020-08-01T04:45:59.450" v="3553" actId="1076"/>
          <ac:picMkLst>
            <pc:docMk/>
            <pc:sldMk cId="2194474090" sldId="262"/>
            <ac:picMk id="35" creationId="{1AB3B439-9964-47EB-A543-A00A32CAD58F}"/>
          </ac:picMkLst>
        </pc:picChg>
        <pc:picChg chg="add mod">
          <ac:chgData name="vedant aggarwal" userId="140ae45bf67e30d1" providerId="LiveId" clId="{C9DD1CBC-A3C4-4432-8555-89B5D9D36CAE}" dt="2020-08-01T04:45:59.450" v="3553" actId="1076"/>
          <ac:picMkLst>
            <pc:docMk/>
            <pc:sldMk cId="2194474090" sldId="262"/>
            <ac:picMk id="36" creationId="{7E804DE9-3B93-4BC7-8628-4D01CFAD66A2}"/>
          </ac:picMkLst>
        </pc:picChg>
        <pc:picChg chg="mod">
          <ac:chgData name="vedant aggarwal" userId="140ae45bf67e30d1" providerId="LiveId" clId="{C9DD1CBC-A3C4-4432-8555-89B5D9D36CAE}" dt="2020-08-01T04:37:40.555" v="3221"/>
          <ac:picMkLst>
            <pc:docMk/>
            <pc:sldMk cId="2194474090" sldId="262"/>
            <ac:picMk id="39" creationId="{A0123DF2-380B-49EE-9ED0-A6D86C8EF286}"/>
          </ac:picMkLst>
        </pc:picChg>
        <pc:picChg chg="add mod">
          <ac:chgData name="vedant aggarwal" userId="140ae45bf67e30d1" providerId="LiveId" clId="{C9DD1CBC-A3C4-4432-8555-89B5D9D36CAE}" dt="2020-08-01T04:45:02.724" v="3542" actId="14100"/>
          <ac:picMkLst>
            <pc:docMk/>
            <pc:sldMk cId="2194474090" sldId="262"/>
            <ac:picMk id="135" creationId="{0B4E96B2-8A4D-476D-9B5C-28099D9FE0E9}"/>
          </ac:picMkLst>
        </pc:picChg>
        <pc:picChg chg="add mod">
          <ac:chgData name="vedant aggarwal" userId="140ae45bf67e30d1" providerId="LiveId" clId="{C9DD1CBC-A3C4-4432-8555-89B5D9D36CAE}" dt="2020-08-01T04:45:45.787" v="3550" actId="1076"/>
          <ac:picMkLst>
            <pc:docMk/>
            <pc:sldMk cId="2194474090" sldId="262"/>
            <ac:picMk id="136" creationId="{C0E93DA8-0E2E-4FE7-9CD4-9667E4D471F1}"/>
          </ac:picMkLst>
        </pc:picChg>
        <pc:cxnChg chg="mod">
          <ac:chgData name="vedant aggarwal" userId="140ae45bf67e30d1" providerId="LiveId" clId="{C9DD1CBC-A3C4-4432-8555-89B5D9D36CAE}" dt="2020-08-01T04:33:51.182" v="3154"/>
          <ac:cxnSpMkLst>
            <pc:docMk/>
            <pc:sldMk cId="2194474090" sldId="262"/>
            <ac:cxnSpMk id="27" creationId="{15096ECE-C862-4986-881E-A1B049DD2B24}"/>
          </ac:cxnSpMkLst>
        </pc:cxnChg>
      </pc:sldChg>
      <pc:sldChg chg="delSp modSp add mod">
        <pc:chgData name="vedant aggarwal" userId="140ae45bf67e30d1" providerId="LiveId" clId="{C9DD1CBC-A3C4-4432-8555-89B5D9D36CAE}" dt="2020-08-01T02:45:47.412" v="598" actId="1076"/>
        <pc:sldMkLst>
          <pc:docMk/>
          <pc:sldMk cId="3640220924" sldId="267"/>
        </pc:sldMkLst>
        <pc:spChg chg="mod">
          <ac:chgData name="vedant aggarwal" userId="140ae45bf67e30d1" providerId="LiveId" clId="{C9DD1CBC-A3C4-4432-8555-89B5D9D36CAE}" dt="2020-08-01T02:45:47.412" v="598" actId="1076"/>
          <ac:spMkLst>
            <pc:docMk/>
            <pc:sldMk cId="3640220924" sldId="267"/>
            <ac:spMk id="2" creationId="{6E686506-E5F1-486F-AF96-E625B57647CB}"/>
          </ac:spMkLst>
        </pc:spChg>
        <pc:spChg chg="del mod">
          <ac:chgData name="vedant aggarwal" userId="140ae45bf67e30d1" providerId="LiveId" clId="{C9DD1CBC-A3C4-4432-8555-89B5D9D36CAE}" dt="2020-08-01T02:31:03.102" v="587" actId="478"/>
          <ac:spMkLst>
            <pc:docMk/>
            <pc:sldMk cId="3640220924" sldId="267"/>
            <ac:spMk id="4" creationId="{610E9E43-29F0-4E0B-A86F-F95109A3BCEB}"/>
          </ac:spMkLst>
        </pc:spChg>
        <pc:spChg chg="del">
          <ac:chgData name="vedant aggarwal" userId="140ae45bf67e30d1" providerId="LiveId" clId="{C9DD1CBC-A3C4-4432-8555-89B5D9D36CAE}" dt="2020-08-01T02:30:59.529" v="584" actId="478"/>
          <ac:spMkLst>
            <pc:docMk/>
            <pc:sldMk cId="3640220924" sldId="267"/>
            <ac:spMk id="5" creationId="{62249F8F-F3FC-4D82-8351-2E27921BCBCB}"/>
          </ac:spMkLst>
        </pc:spChg>
        <pc:spChg chg="mod">
          <ac:chgData name="vedant aggarwal" userId="140ae45bf67e30d1" providerId="LiveId" clId="{C9DD1CBC-A3C4-4432-8555-89B5D9D36CAE}" dt="2020-08-01T02:31:04.933" v="588" actId="1076"/>
          <ac:spMkLst>
            <pc:docMk/>
            <pc:sldMk cId="3640220924" sldId="267"/>
            <ac:spMk id="6" creationId="{529BDF35-AB2A-408D-A8E0-3CAF0511E107}"/>
          </ac:spMkLst>
        </pc:spChg>
        <pc:picChg chg="del">
          <ac:chgData name="vedant aggarwal" userId="140ae45bf67e30d1" providerId="LiveId" clId="{C9DD1CBC-A3C4-4432-8555-89B5D9D36CAE}" dt="2020-08-01T02:31:00.539" v="585" actId="478"/>
          <ac:picMkLst>
            <pc:docMk/>
            <pc:sldMk cId="3640220924" sldId="267"/>
            <ac:picMk id="2052" creationId="{BD54B465-202A-4BF0-B032-82F2963B8717}"/>
          </ac:picMkLst>
        </pc:picChg>
      </pc:sldChg>
      <pc:sldChg chg="addSp delSp modSp add mod">
        <pc:chgData name="vedant aggarwal" userId="140ae45bf67e30d1" providerId="LiveId" clId="{C9DD1CBC-A3C4-4432-8555-89B5D9D36CAE}" dt="2020-08-01T04:27:56.084" v="3048" actId="20577"/>
        <pc:sldMkLst>
          <pc:docMk/>
          <pc:sldMk cId="1227158256" sldId="268"/>
        </pc:sldMkLst>
        <pc:spChg chg="del">
          <ac:chgData name="vedant aggarwal" userId="140ae45bf67e30d1" providerId="LiveId" clId="{C9DD1CBC-A3C4-4432-8555-89B5D9D36CAE}" dt="2020-08-01T04:22:23.529" v="2457" actId="478"/>
          <ac:spMkLst>
            <pc:docMk/>
            <pc:sldMk cId="1227158256" sldId="268"/>
            <ac:spMk id="8" creationId="{2A47110B-5F35-4447-A4FE-29F6C725974E}"/>
          </ac:spMkLst>
        </pc:spChg>
        <pc:spChg chg="del mod">
          <ac:chgData name="vedant aggarwal" userId="140ae45bf67e30d1" providerId="LiveId" clId="{C9DD1CBC-A3C4-4432-8555-89B5D9D36CAE}" dt="2020-08-01T04:22:23.529" v="2457" actId="478"/>
          <ac:spMkLst>
            <pc:docMk/>
            <pc:sldMk cId="1227158256" sldId="268"/>
            <ac:spMk id="9" creationId="{5031E861-E892-4707-983D-0212F4D608E0}"/>
          </ac:spMkLst>
        </pc:spChg>
        <pc:spChg chg="del">
          <ac:chgData name="vedant aggarwal" userId="140ae45bf67e30d1" providerId="LiveId" clId="{C9DD1CBC-A3C4-4432-8555-89B5D9D36CAE}" dt="2020-08-01T03:53:20.364" v="1641" actId="478"/>
          <ac:spMkLst>
            <pc:docMk/>
            <pc:sldMk cId="1227158256" sldId="268"/>
            <ac:spMk id="10" creationId="{F2294AD6-39F5-46D8-BFAA-9BA81CB4F3CE}"/>
          </ac:spMkLst>
        </pc:spChg>
        <pc:spChg chg="add mod">
          <ac:chgData name="vedant aggarwal" userId="140ae45bf67e30d1" providerId="LiveId" clId="{C9DD1CBC-A3C4-4432-8555-89B5D9D36CAE}" dt="2020-08-01T04:24:46.009" v="2704" actId="1035"/>
          <ac:spMkLst>
            <pc:docMk/>
            <pc:sldMk cId="1227158256" sldId="268"/>
            <ac:spMk id="14" creationId="{2B6CA0D1-9542-40F4-9C62-10EC5AA1A601}"/>
          </ac:spMkLst>
        </pc:spChg>
        <pc:spChg chg="add mod">
          <ac:chgData name="vedant aggarwal" userId="140ae45bf67e30d1" providerId="LiveId" clId="{C9DD1CBC-A3C4-4432-8555-89B5D9D36CAE}" dt="2020-08-01T04:22:43.123" v="2503" actId="20577"/>
          <ac:spMkLst>
            <pc:docMk/>
            <pc:sldMk cId="1227158256" sldId="268"/>
            <ac:spMk id="15" creationId="{65C620BC-5EDB-4B44-93EE-0FBA6AB3C940}"/>
          </ac:spMkLst>
        </pc:spChg>
        <pc:spChg chg="add mod">
          <ac:chgData name="vedant aggarwal" userId="140ae45bf67e30d1" providerId="LiveId" clId="{C9DD1CBC-A3C4-4432-8555-89B5D9D36CAE}" dt="2020-08-01T04:26:55.402" v="2978" actId="20577"/>
          <ac:spMkLst>
            <pc:docMk/>
            <pc:sldMk cId="1227158256" sldId="268"/>
            <ac:spMk id="18" creationId="{9C6DB051-6E46-4E60-81F8-3F7601FD116E}"/>
          </ac:spMkLst>
        </pc:spChg>
        <pc:spChg chg="add del mod">
          <ac:chgData name="vedant aggarwal" userId="140ae45bf67e30d1" providerId="LiveId" clId="{C9DD1CBC-A3C4-4432-8555-89B5D9D36CAE}" dt="2020-08-01T04:23:20.348" v="2538" actId="478"/>
          <ac:spMkLst>
            <pc:docMk/>
            <pc:sldMk cId="1227158256" sldId="268"/>
            <ac:spMk id="19" creationId="{51C36C42-90FE-43AE-9DC4-31DE32A12800}"/>
          </ac:spMkLst>
        </pc:spChg>
        <pc:spChg chg="add mod">
          <ac:chgData name="vedant aggarwal" userId="140ae45bf67e30d1" providerId="LiveId" clId="{C9DD1CBC-A3C4-4432-8555-89B5D9D36CAE}" dt="2020-08-01T04:27:56.084" v="3048" actId="20577"/>
          <ac:spMkLst>
            <pc:docMk/>
            <pc:sldMk cId="1227158256" sldId="268"/>
            <ac:spMk id="20" creationId="{034CB569-E9C0-4098-A06C-F6FD228CD37D}"/>
          </ac:spMkLst>
        </pc:spChg>
        <pc:picChg chg="del">
          <ac:chgData name="vedant aggarwal" userId="140ae45bf67e30d1" providerId="LiveId" clId="{C9DD1CBC-A3C4-4432-8555-89B5D9D36CAE}" dt="2020-08-01T03:53:21.744" v="1642" actId="478"/>
          <ac:picMkLst>
            <pc:docMk/>
            <pc:sldMk cId="1227158256" sldId="268"/>
            <ac:picMk id="12" creationId="{920BF65B-1F54-4B52-BBA5-7C010FEF0B79}"/>
          </ac:picMkLst>
        </pc:picChg>
        <pc:picChg chg="del">
          <ac:chgData name="vedant aggarwal" userId="140ae45bf67e30d1" providerId="LiveId" clId="{C9DD1CBC-A3C4-4432-8555-89B5D9D36CAE}" dt="2020-08-01T03:53:21.744" v="1642" actId="478"/>
          <ac:picMkLst>
            <pc:docMk/>
            <pc:sldMk cId="1227158256" sldId="268"/>
            <ac:picMk id="13" creationId="{68B90F5C-C0CF-4DAE-B7ED-B3BEBD3F6D17}"/>
          </ac:picMkLst>
        </pc:picChg>
        <pc:picChg chg="add del mod">
          <ac:chgData name="vedant aggarwal" userId="140ae45bf67e30d1" providerId="LiveId" clId="{C9DD1CBC-A3C4-4432-8555-89B5D9D36CAE}" dt="2020-08-01T04:23:14.890" v="2536" actId="478"/>
          <ac:picMkLst>
            <pc:docMk/>
            <pc:sldMk cId="1227158256" sldId="268"/>
            <ac:picMk id="16" creationId="{84DFC932-22A2-46FE-B1A2-8D20EED8659D}"/>
          </ac:picMkLst>
        </pc:picChg>
        <pc:picChg chg="add del mod">
          <ac:chgData name="vedant aggarwal" userId="140ae45bf67e30d1" providerId="LiveId" clId="{C9DD1CBC-A3C4-4432-8555-89B5D9D36CAE}" dt="2020-08-01T04:23:16.051" v="2537" actId="478"/>
          <ac:picMkLst>
            <pc:docMk/>
            <pc:sldMk cId="1227158256" sldId="268"/>
            <ac:picMk id="17" creationId="{36DBDDB7-AE8F-4A64-8999-8953E22A5BE5}"/>
          </ac:picMkLst>
        </pc:picChg>
        <pc:picChg chg="add mod">
          <ac:chgData name="vedant aggarwal" userId="140ae45bf67e30d1" providerId="LiveId" clId="{C9DD1CBC-A3C4-4432-8555-89B5D9D36CAE}" dt="2020-08-01T04:22:24.008" v="2458"/>
          <ac:picMkLst>
            <pc:docMk/>
            <pc:sldMk cId="1227158256" sldId="268"/>
            <ac:picMk id="21" creationId="{E0D9EA80-0D50-4586-8962-2ED920F66088}"/>
          </ac:picMkLst>
        </pc:picChg>
        <pc:picChg chg="add mod">
          <ac:chgData name="vedant aggarwal" userId="140ae45bf67e30d1" providerId="LiveId" clId="{C9DD1CBC-A3C4-4432-8555-89B5D9D36CAE}" dt="2020-08-01T04:22:24.008" v="2458"/>
          <ac:picMkLst>
            <pc:docMk/>
            <pc:sldMk cId="1227158256" sldId="268"/>
            <ac:picMk id="22" creationId="{2B335D58-37D8-475A-939B-3279843165AA}"/>
          </ac:picMkLst>
        </pc:picChg>
        <pc:picChg chg="add mod">
          <ac:chgData name="vedant aggarwal" userId="140ae45bf67e30d1" providerId="LiveId" clId="{C9DD1CBC-A3C4-4432-8555-89B5D9D36CAE}" dt="2020-08-01T04:22:24.008" v="2458"/>
          <ac:picMkLst>
            <pc:docMk/>
            <pc:sldMk cId="1227158256" sldId="268"/>
            <ac:picMk id="23" creationId="{6D846150-AADA-4F77-B1A5-CFF49ECFE472}"/>
          </ac:picMkLst>
        </pc:picChg>
        <pc:picChg chg="add mod">
          <ac:chgData name="vedant aggarwal" userId="140ae45bf67e30d1" providerId="LiveId" clId="{C9DD1CBC-A3C4-4432-8555-89B5D9D36CAE}" dt="2020-08-01T04:22:24.008" v="2458"/>
          <ac:picMkLst>
            <pc:docMk/>
            <pc:sldMk cId="1227158256" sldId="268"/>
            <ac:picMk id="24" creationId="{DA236A4B-B047-4173-BC8B-C021F05B8FA5}"/>
          </ac:picMkLst>
        </pc:picChg>
      </pc:sldChg>
      <pc:sldChg chg="add">
        <pc:chgData name="vedant aggarwal" userId="140ae45bf67e30d1" providerId="LiveId" clId="{C9DD1CBC-A3C4-4432-8555-89B5D9D36CAE}" dt="2020-08-01T04:29:22.124" v="3084"/>
        <pc:sldMkLst>
          <pc:docMk/>
          <pc:sldMk cId="248504254" sldId="269"/>
        </pc:sldMkLst>
      </pc:sldChg>
      <pc:sldChg chg="modSp add mod">
        <pc:chgData name="vedant aggarwal" userId="140ae45bf67e30d1" providerId="LiveId" clId="{C9DD1CBC-A3C4-4432-8555-89B5D9D36CAE}" dt="2020-08-01T04:38:39.594" v="3265" actId="20577"/>
        <pc:sldMkLst>
          <pc:docMk/>
          <pc:sldMk cId="3586489164" sldId="270"/>
        </pc:sldMkLst>
        <pc:spChg chg="mod">
          <ac:chgData name="vedant aggarwal" userId="140ae45bf67e30d1" providerId="LiveId" clId="{C9DD1CBC-A3C4-4432-8555-89B5D9D36CAE}" dt="2020-08-01T04:38:39.594" v="3265" actId="20577"/>
          <ac:spMkLst>
            <pc:docMk/>
            <pc:sldMk cId="3586489164" sldId="270"/>
            <ac:spMk id="9" creationId="{C10292BD-E0BA-4793-BE65-94D75BB6FAF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4798E-7627-4DD6-817F-0DDED9C868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DA976D1-8F04-477B-8D9D-4A4679ADA0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A0F783E-2ED6-4206-ABE4-CE3AFAF53E53}"/>
              </a:ext>
            </a:extLst>
          </p:cNvPr>
          <p:cNvSpPr>
            <a:spLocks noGrp="1"/>
          </p:cNvSpPr>
          <p:nvPr>
            <p:ph type="dt" sz="half" idx="10"/>
          </p:nvPr>
        </p:nvSpPr>
        <p:spPr/>
        <p:txBody>
          <a:bodyPr/>
          <a:lstStyle/>
          <a:p>
            <a:fld id="{3DA72E69-9ECE-4ACD-A4CF-032BB5FB91D7}" type="datetimeFigureOut">
              <a:rPr lang="en-IN" smtClean="0"/>
              <a:t>31-07-2020</a:t>
            </a:fld>
            <a:endParaRPr lang="en-IN"/>
          </a:p>
        </p:txBody>
      </p:sp>
      <p:sp>
        <p:nvSpPr>
          <p:cNvPr id="5" name="Footer Placeholder 4">
            <a:extLst>
              <a:ext uri="{FF2B5EF4-FFF2-40B4-BE49-F238E27FC236}">
                <a16:creationId xmlns:a16="http://schemas.microsoft.com/office/drawing/2014/main" id="{C03DE2AF-3966-47D4-BC00-EF83716C39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4F44FC-7BCD-463F-86D8-C0F593535EEC}"/>
              </a:ext>
            </a:extLst>
          </p:cNvPr>
          <p:cNvSpPr>
            <a:spLocks noGrp="1"/>
          </p:cNvSpPr>
          <p:nvPr>
            <p:ph type="sldNum" sz="quarter" idx="12"/>
          </p:nvPr>
        </p:nvSpPr>
        <p:spPr/>
        <p:txBody>
          <a:bodyPr/>
          <a:lstStyle/>
          <a:p>
            <a:fld id="{81B71030-C610-4BE6-852C-D29428630DA7}" type="slidenum">
              <a:rPr lang="en-IN" smtClean="0"/>
              <a:t>‹#›</a:t>
            </a:fld>
            <a:endParaRPr lang="en-IN"/>
          </a:p>
        </p:txBody>
      </p:sp>
    </p:spTree>
    <p:extLst>
      <p:ext uri="{BB962C8B-B14F-4D97-AF65-F5344CB8AC3E}">
        <p14:creationId xmlns:p14="http://schemas.microsoft.com/office/powerpoint/2010/main" val="2937693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562E4-B3E7-4CD9-945E-001898E1C3D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5B3D64-F6A9-48C7-84F3-2A216F0F3B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5528B4-BCE1-48A7-BF9A-1763B3DA22B0}"/>
              </a:ext>
            </a:extLst>
          </p:cNvPr>
          <p:cNvSpPr>
            <a:spLocks noGrp="1"/>
          </p:cNvSpPr>
          <p:nvPr>
            <p:ph type="dt" sz="half" idx="10"/>
          </p:nvPr>
        </p:nvSpPr>
        <p:spPr/>
        <p:txBody>
          <a:bodyPr/>
          <a:lstStyle/>
          <a:p>
            <a:fld id="{3DA72E69-9ECE-4ACD-A4CF-032BB5FB91D7}" type="datetimeFigureOut">
              <a:rPr lang="en-IN" smtClean="0"/>
              <a:t>31-07-2020</a:t>
            </a:fld>
            <a:endParaRPr lang="en-IN"/>
          </a:p>
        </p:txBody>
      </p:sp>
      <p:sp>
        <p:nvSpPr>
          <p:cNvPr id="5" name="Footer Placeholder 4">
            <a:extLst>
              <a:ext uri="{FF2B5EF4-FFF2-40B4-BE49-F238E27FC236}">
                <a16:creationId xmlns:a16="http://schemas.microsoft.com/office/drawing/2014/main" id="{84725B94-F27C-4386-9A15-A9411277BA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154536-DF3E-4CCB-AC22-5B6A19B07AD8}"/>
              </a:ext>
            </a:extLst>
          </p:cNvPr>
          <p:cNvSpPr>
            <a:spLocks noGrp="1"/>
          </p:cNvSpPr>
          <p:nvPr>
            <p:ph type="sldNum" sz="quarter" idx="12"/>
          </p:nvPr>
        </p:nvSpPr>
        <p:spPr/>
        <p:txBody>
          <a:bodyPr/>
          <a:lstStyle/>
          <a:p>
            <a:fld id="{81B71030-C610-4BE6-852C-D29428630DA7}" type="slidenum">
              <a:rPr lang="en-IN" smtClean="0"/>
              <a:t>‹#›</a:t>
            </a:fld>
            <a:endParaRPr lang="en-IN"/>
          </a:p>
        </p:txBody>
      </p:sp>
    </p:spTree>
    <p:extLst>
      <p:ext uri="{BB962C8B-B14F-4D97-AF65-F5344CB8AC3E}">
        <p14:creationId xmlns:p14="http://schemas.microsoft.com/office/powerpoint/2010/main" val="2193165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5355D8-3E31-4898-9D4D-D83413DD49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2621EB1-7A43-4BCD-BE5A-4E503D7889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0F8269-87E2-428D-91DC-C9CA0C3F2BDD}"/>
              </a:ext>
            </a:extLst>
          </p:cNvPr>
          <p:cNvSpPr>
            <a:spLocks noGrp="1"/>
          </p:cNvSpPr>
          <p:nvPr>
            <p:ph type="dt" sz="half" idx="10"/>
          </p:nvPr>
        </p:nvSpPr>
        <p:spPr/>
        <p:txBody>
          <a:bodyPr/>
          <a:lstStyle/>
          <a:p>
            <a:fld id="{3DA72E69-9ECE-4ACD-A4CF-032BB5FB91D7}" type="datetimeFigureOut">
              <a:rPr lang="en-IN" smtClean="0"/>
              <a:t>31-07-2020</a:t>
            </a:fld>
            <a:endParaRPr lang="en-IN"/>
          </a:p>
        </p:txBody>
      </p:sp>
      <p:sp>
        <p:nvSpPr>
          <p:cNvPr id="5" name="Footer Placeholder 4">
            <a:extLst>
              <a:ext uri="{FF2B5EF4-FFF2-40B4-BE49-F238E27FC236}">
                <a16:creationId xmlns:a16="http://schemas.microsoft.com/office/drawing/2014/main" id="{B61CC115-C41C-4A75-AAD3-B9ABF21CAC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2E010B-8FB9-44B3-B65B-D74EB20C1402}"/>
              </a:ext>
            </a:extLst>
          </p:cNvPr>
          <p:cNvSpPr>
            <a:spLocks noGrp="1"/>
          </p:cNvSpPr>
          <p:nvPr>
            <p:ph type="sldNum" sz="quarter" idx="12"/>
          </p:nvPr>
        </p:nvSpPr>
        <p:spPr/>
        <p:txBody>
          <a:bodyPr/>
          <a:lstStyle/>
          <a:p>
            <a:fld id="{81B71030-C610-4BE6-852C-D29428630DA7}" type="slidenum">
              <a:rPr lang="en-IN" smtClean="0"/>
              <a:t>‹#›</a:t>
            </a:fld>
            <a:endParaRPr lang="en-IN"/>
          </a:p>
        </p:txBody>
      </p:sp>
    </p:spTree>
    <p:extLst>
      <p:ext uri="{BB962C8B-B14F-4D97-AF65-F5344CB8AC3E}">
        <p14:creationId xmlns:p14="http://schemas.microsoft.com/office/powerpoint/2010/main" val="115353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43E5-3236-4D0A-897D-98FC430A9A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4C02B0-C0F4-4786-B495-79E8B4899D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8B9B5A-05DA-4E77-BDAF-DE4814A5ADD1}"/>
              </a:ext>
            </a:extLst>
          </p:cNvPr>
          <p:cNvSpPr>
            <a:spLocks noGrp="1"/>
          </p:cNvSpPr>
          <p:nvPr>
            <p:ph type="dt" sz="half" idx="10"/>
          </p:nvPr>
        </p:nvSpPr>
        <p:spPr/>
        <p:txBody>
          <a:bodyPr/>
          <a:lstStyle/>
          <a:p>
            <a:fld id="{3DA72E69-9ECE-4ACD-A4CF-032BB5FB91D7}" type="datetimeFigureOut">
              <a:rPr lang="en-IN" smtClean="0"/>
              <a:t>31-07-2020</a:t>
            </a:fld>
            <a:endParaRPr lang="en-IN"/>
          </a:p>
        </p:txBody>
      </p:sp>
      <p:sp>
        <p:nvSpPr>
          <p:cNvPr id="5" name="Footer Placeholder 4">
            <a:extLst>
              <a:ext uri="{FF2B5EF4-FFF2-40B4-BE49-F238E27FC236}">
                <a16:creationId xmlns:a16="http://schemas.microsoft.com/office/drawing/2014/main" id="{0E5C1D6C-00C0-4CE5-873B-20B35E1856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9DA8FA-7DC3-4978-B7D0-4EAC9D7CA7CD}"/>
              </a:ext>
            </a:extLst>
          </p:cNvPr>
          <p:cNvSpPr>
            <a:spLocks noGrp="1"/>
          </p:cNvSpPr>
          <p:nvPr>
            <p:ph type="sldNum" sz="quarter" idx="12"/>
          </p:nvPr>
        </p:nvSpPr>
        <p:spPr/>
        <p:txBody>
          <a:bodyPr/>
          <a:lstStyle/>
          <a:p>
            <a:fld id="{81B71030-C610-4BE6-852C-D29428630DA7}" type="slidenum">
              <a:rPr lang="en-IN" smtClean="0"/>
              <a:t>‹#›</a:t>
            </a:fld>
            <a:endParaRPr lang="en-IN"/>
          </a:p>
        </p:txBody>
      </p:sp>
    </p:spTree>
    <p:extLst>
      <p:ext uri="{BB962C8B-B14F-4D97-AF65-F5344CB8AC3E}">
        <p14:creationId xmlns:p14="http://schemas.microsoft.com/office/powerpoint/2010/main" val="732246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741A0-AC99-412C-B64D-1A682889A0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9418F66-A06C-46C3-940A-6A366ADF87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FF0F70-2848-4D16-8D6E-CEC6F2A236EA}"/>
              </a:ext>
            </a:extLst>
          </p:cNvPr>
          <p:cNvSpPr>
            <a:spLocks noGrp="1"/>
          </p:cNvSpPr>
          <p:nvPr>
            <p:ph type="dt" sz="half" idx="10"/>
          </p:nvPr>
        </p:nvSpPr>
        <p:spPr/>
        <p:txBody>
          <a:bodyPr/>
          <a:lstStyle/>
          <a:p>
            <a:fld id="{3DA72E69-9ECE-4ACD-A4CF-032BB5FB91D7}" type="datetimeFigureOut">
              <a:rPr lang="en-IN" smtClean="0"/>
              <a:t>31-07-2020</a:t>
            </a:fld>
            <a:endParaRPr lang="en-IN"/>
          </a:p>
        </p:txBody>
      </p:sp>
      <p:sp>
        <p:nvSpPr>
          <p:cNvPr id="5" name="Footer Placeholder 4">
            <a:extLst>
              <a:ext uri="{FF2B5EF4-FFF2-40B4-BE49-F238E27FC236}">
                <a16:creationId xmlns:a16="http://schemas.microsoft.com/office/drawing/2014/main" id="{D3EA8719-A772-446F-A5E7-5FF8A8BF9B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B26542-2595-4694-B4CC-23A2F4B73906}"/>
              </a:ext>
            </a:extLst>
          </p:cNvPr>
          <p:cNvSpPr>
            <a:spLocks noGrp="1"/>
          </p:cNvSpPr>
          <p:nvPr>
            <p:ph type="sldNum" sz="quarter" idx="12"/>
          </p:nvPr>
        </p:nvSpPr>
        <p:spPr/>
        <p:txBody>
          <a:bodyPr/>
          <a:lstStyle/>
          <a:p>
            <a:fld id="{81B71030-C610-4BE6-852C-D29428630DA7}" type="slidenum">
              <a:rPr lang="en-IN" smtClean="0"/>
              <a:t>‹#›</a:t>
            </a:fld>
            <a:endParaRPr lang="en-IN"/>
          </a:p>
        </p:txBody>
      </p:sp>
    </p:spTree>
    <p:extLst>
      <p:ext uri="{BB962C8B-B14F-4D97-AF65-F5344CB8AC3E}">
        <p14:creationId xmlns:p14="http://schemas.microsoft.com/office/powerpoint/2010/main" val="3175430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2DF4F-F99D-479D-9885-5CCE3281C8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8392311-4EB2-49E2-98D5-5705937905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C7CB03A-B101-4797-B435-04B8056D6D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72012F5-A05A-47FB-B20A-9B72227F4626}"/>
              </a:ext>
            </a:extLst>
          </p:cNvPr>
          <p:cNvSpPr>
            <a:spLocks noGrp="1"/>
          </p:cNvSpPr>
          <p:nvPr>
            <p:ph type="dt" sz="half" idx="10"/>
          </p:nvPr>
        </p:nvSpPr>
        <p:spPr/>
        <p:txBody>
          <a:bodyPr/>
          <a:lstStyle/>
          <a:p>
            <a:fld id="{3DA72E69-9ECE-4ACD-A4CF-032BB5FB91D7}" type="datetimeFigureOut">
              <a:rPr lang="en-IN" smtClean="0"/>
              <a:t>31-07-2020</a:t>
            </a:fld>
            <a:endParaRPr lang="en-IN"/>
          </a:p>
        </p:txBody>
      </p:sp>
      <p:sp>
        <p:nvSpPr>
          <p:cNvPr id="6" name="Footer Placeholder 5">
            <a:extLst>
              <a:ext uri="{FF2B5EF4-FFF2-40B4-BE49-F238E27FC236}">
                <a16:creationId xmlns:a16="http://schemas.microsoft.com/office/drawing/2014/main" id="{5ED81501-5F24-417C-8277-6C33B8AFAE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F28C22-3557-48FD-A609-F50B1A507449}"/>
              </a:ext>
            </a:extLst>
          </p:cNvPr>
          <p:cNvSpPr>
            <a:spLocks noGrp="1"/>
          </p:cNvSpPr>
          <p:nvPr>
            <p:ph type="sldNum" sz="quarter" idx="12"/>
          </p:nvPr>
        </p:nvSpPr>
        <p:spPr/>
        <p:txBody>
          <a:bodyPr/>
          <a:lstStyle/>
          <a:p>
            <a:fld id="{81B71030-C610-4BE6-852C-D29428630DA7}" type="slidenum">
              <a:rPr lang="en-IN" smtClean="0"/>
              <a:t>‹#›</a:t>
            </a:fld>
            <a:endParaRPr lang="en-IN"/>
          </a:p>
        </p:txBody>
      </p:sp>
    </p:spTree>
    <p:extLst>
      <p:ext uri="{BB962C8B-B14F-4D97-AF65-F5344CB8AC3E}">
        <p14:creationId xmlns:p14="http://schemas.microsoft.com/office/powerpoint/2010/main" val="3601437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76958-2EAA-491D-A6B2-C5DF3558F1D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DA1722-C07C-4E83-BAC7-9FD578C7B8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565CAF-E3CF-494D-A279-D2C60C6A40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7C69430-E399-4AA1-80E4-4AA2BCF1A9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521731-42E6-40A0-8311-21DF3431E6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A14120B-9985-4E33-BDD9-D50E7772737A}"/>
              </a:ext>
            </a:extLst>
          </p:cNvPr>
          <p:cNvSpPr>
            <a:spLocks noGrp="1"/>
          </p:cNvSpPr>
          <p:nvPr>
            <p:ph type="dt" sz="half" idx="10"/>
          </p:nvPr>
        </p:nvSpPr>
        <p:spPr/>
        <p:txBody>
          <a:bodyPr/>
          <a:lstStyle/>
          <a:p>
            <a:fld id="{3DA72E69-9ECE-4ACD-A4CF-032BB5FB91D7}" type="datetimeFigureOut">
              <a:rPr lang="en-IN" smtClean="0"/>
              <a:t>31-07-2020</a:t>
            </a:fld>
            <a:endParaRPr lang="en-IN"/>
          </a:p>
        </p:txBody>
      </p:sp>
      <p:sp>
        <p:nvSpPr>
          <p:cNvPr id="8" name="Footer Placeholder 7">
            <a:extLst>
              <a:ext uri="{FF2B5EF4-FFF2-40B4-BE49-F238E27FC236}">
                <a16:creationId xmlns:a16="http://schemas.microsoft.com/office/drawing/2014/main" id="{EAD522E8-EDD3-4B00-AA37-4F369031149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97E4D81-6732-4FE6-98C1-4F4047ECB9CD}"/>
              </a:ext>
            </a:extLst>
          </p:cNvPr>
          <p:cNvSpPr>
            <a:spLocks noGrp="1"/>
          </p:cNvSpPr>
          <p:nvPr>
            <p:ph type="sldNum" sz="quarter" idx="12"/>
          </p:nvPr>
        </p:nvSpPr>
        <p:spPr/>
        <p:txBody>
          <a:bodyPr/>
          <a:lstStyle/>
          <a:p>
            <a:fld id="{81B71030-C610-4BE6-852C-D29428630DA7}" type="slidenum">
              <a:rPr lang="en-IN" smtClean="0"/>
              <a:t>‹#›</a:t>
            </a:fld>
            <a:endParaRPr lang="en-IN"/>
          </a:p>
        </p:txBody>
      </p:sp>
    </p:spTree>
    <p:extLst>
      <p:ext uri="{BB962C8B-B14F-4D97-AF65-F5344CB8AC3E}">
        <p14:creationId xmlns:p14="http://schemas.microsoft.com/office/powerpoint/2010/main" val="325415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1CC04-0FB4-4A94-9320-5D0341A7AC0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2562688-C6DA-4151-9B7F-8FC356160F59}"/>
              </a:ext>
            </a:extLst>
          </p:cNvPr>
          <p:cNvSpPr>
            <a:spLocks noGrp="1"/>
          </p:cNvSpPr>
          <p:nvPr>
            <p:ph type="dt" sz="half" idx="10"/>
          </p:nvPr>
        </p:nvSpPr>
        <p:spPr/>
        <p:txBody>
          <a:bodyPr/>
          <a:lstStyle/>
          <a:p>
            <a:fld id="{3DA72E69-9ECE-4ACD-A4CF-032BB5FB91D7}" type="datetimeFigureOut">
              <a:rPr lang="en-IN" smtClean="0"/>
              <a:t>31-07-2020</a:t>
            </a:fld>
            <a:endParaRPr lang="en-IN"/>
          </a:p>
        </p:txBody>
      </p:sp>
      <p:sp>
        <p:nvSpPr>
          <p:cNvPr id="4" name="Footer Placeholder 3">
            <a:extLst>
              <a:ext uri="{FF2B5EF4-FFF2-40B4-BE49-F238E27FC236}">
                <a16:creationId xmlns:a16="http://schemas.microsoft.com/office/drawing/2014/main" id="{285C92C6-1513-4437-88D9-7F7AA232B6C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1EC8A59-6046-4DAF-B8B7-0AA6F54F2094}"/>
              </a:ext>
            </a:extLst>
          </p:cNvPr>
          <p:cNvSpPr>
            <a:spLocks noGrp="1"/>
          </p:cNvSpPr>
          <p:nvPr>
            <p:ph type="sldNum" sz="quarter" idx="12"/>
          </p:nvPr>
        </p:nvSpPr>
        <p:spPr/>
        <p:txBody>
          <a:bodyPr/>
          <a:lstStyle/>
          <a:p>
            <a:fld id="{81B71030-C610-4BE6-852C-D29428630DA7}" type="slidenum">
              <a:rPr lang="en-IN" smtClean="0"/>
              <a:t>‹#›</a:t>
            </a:fld>
            <a:endParaRPr lang="en-IN"/>
          </a:p>
        </p:txBody>
      </p:sp>
    </p:spTree>
    <p:extLst>
      <p:ext uri="{BB962C8B-B14F-4D97-AF65-F5344CB8AC3E}">
        <p14:creationId xmlns:p14="http://schemas.microsoft.com/office/powerpoint/2010/main" val="1980713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C39A6C-5866-4198-805C-23B8BDC61444}"/>
              </a:ext>
            </a:extLst>
          </p:cNvPr>
          <p:cNvSpPr>
            <a:spLocks noGrp="1"/>
          </p:cNvSpPr>
          <p:nvPr>
            <p:ph type="dt" sz="half" idx="10"/>
          </p:nvPr>
        </p:nvSpPr>
        <p:spPr/>
        <p:txBody>
          <a:bodyPr/>
          <a:lstStyle/>
          <a:p>
            <a:fld id="{3DA72E69-9ECE-4ACD-A4CF-032BB5FB91D7}" type="datetimeFigureOut">
              <a:rPr lang="en-IN" smtClean="0"/>
              <a:t>31-07-2020</a:t>
            </a:fld>
            <a:endParaRPr lang="en-IN"/>
          </a:p>
        </p:txBody>
      </p:sp>
      <p:sp>
        <p:nvSpPr>
          <p:cNvPr id="3" name="Footer Placeholder 2">
            <a:extLst>
              <a:ext uri="{FF2B5EF4-FFF2-40B4-BE49-F238E27FC236}">
                <a16:creationId xmlns:a16="http://schemas.microsoft.com/office/drawing/2014/main" id="{148F087F-22A1-400B-A720-B7F07D2C739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1D05AAE-7414-4722-BE03-D338B159CEDD}"/>
              </a:ext>
            </a:extLst>
          </p:cNvPr>
          <p:cNvSpPr>
            <a:spLocks noGrp="1"/>
          </p:cNvSpPr>
          <p:nvPr>
            <p:ph type="sldNum" sz="quarter" idx="12"/>
          </p:nvPr>
        </p:nvSpPr>
        <p:spPr/>
        <p:txBody>
          <a:bodyPr/>
          <a:lstStyle/>
          <a:p>
            <a:fld id="{81B71030-C610-4BE6-852C-D29428630DA7}" type="slidenum">
              <a:rPr lang="en-IN" smtClean="0"/>
              <a:t>‹#›</a:t>
            </a:fld>
            <a:endParaRPr lang="en-IN"/>
          </a:p>
        </p:txBody>
      </p:sp>
    </p:spTree>
    <p:extLst>
      <p:ext uri="{BB962C8B-B14F-4D97-AF65-F5344CB8AC3E}">
        <p14:creationId xmlns:p14="http://schemas.microsoft.com/office/powerpoint/2010/main" val="3535809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496D9-4868-4376-A7D9-219A43FD3B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81AF1AE-2D84-44A6-9357-6F4CE30675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5CF9AC8-0947-4CD7-92C7-9939AA0711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D0CFAF-93E0-4264-AE40-90EC83D7ED98}"/>
              </a:ext>
            </a:extLst>
          </p:cNvPr>
          <p:cNvSpPr>
            <a:spLocks noGrp="1"/>
          </p:cNvSpPr>
          <p:nvPr>
            <p:ph type="dt" sz="half" idx="10"/>
          </p:nvPr>
        </p:nvSpPr>
        <p:spPr/>
        <p:txBody>
          <a:bodyPr/>
          <a:lstStyle/>
          <a:p>
            <a:fld id="{3DA72E69-9ECE-4ACD-A4CF-032BB5FB91D7}" type="datetimeFigureOut">
              <a:rPr lang="en-IN" smtClean="0"/>
              <a:t>31-07-2020</a:t>
            </a:fld>
            <a:endParaRPr lang="en-IN"/>
          </a:p>
        </p:txBody>
      </p:sp>
      <p:sp>
        <p:nvSpPr>
          <p:cNvPr id="6" name="Footer Placeholder 5">
            <a:extLst>
              <a:ext uri="{FF2B5EF4-FFF2-40B4-BE49-F238E27FC236}">
                <a16:creationId xmlns:a16="http://schemas.microsoft.com/office/drawing/2014/main" id="{63BE6183-56E8-487E-B932-C17870FC0F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B74E9A-DC55-4B44-A3EA-3A674CF570F3}"/>
              </a:ext>
            </a:extLst>
          </p:cNvPr>
          <p:cNvSpPr>
            <a:spLocks noGrp="1"/>
          </p:cNvSpPr>
          <p:nvPr>
            <p:ph type="sldNum" sz="quarter" idx="12"/>
          </p:nvPr>
        </p:nvSpPr>
        <p:spPr/>
        <p:txBody>
          <a:bodyPr/>
          <a:lstStyle/>
          <a:p>
            <a:fld id="{81B71030-C610-4BE6-852C-D29428630DA7}" type="slidenum">
              <a:rPr lang="en-IN" smtClean="0"/>
              <a:t>‹#›</a:t>
            </a:fld>
            <a:endParaRPr lang="en-IN"/>
          </a:p>
        </p:txBody>
      </p:sp>
    </p:spTree>
    <p:extLst>
      <p:ext uri="{BB962C8B-B14F-4D97-AF65-F5344CB8AC3E}">
        <p14:creationId xmlns:p14="http://schemas.microsoft.com/office/powerpoint/2010/main" val="2980809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319C-6E37-4210-8665-83B4B31437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70BBB6F-82ED-419C-A043-3D99535723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8775068-F71E-4572-B292-4BF456CD0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F07855-9833-40DB-AE14-4483E81FFBF0}"/>
              </a:ext>
            </a:extLst>
          </p:cNvPr>
          <p:cNvSpPr>
            <a:spLocks noGrp="1"/>
          </p:cNvSpPr>
          <p:nvPr>
            <p:ph type="dt" sz="half" idx="10"/>
          </p:nvPr>
        </p:nvSpPr>
        <p:spPr/>
        <p:txBody>
          <a:bodyPr/>
          <a:lstStyle/>
          <a:p>
            <a:fld id="{3DA72E69-9ECE-4ACD-A4CF-032BB5FB91D7}" type="datetimeFigureOut">
              <a:rPr lang="en-IN" smtClean="0"/>
              <a:t>31-07-2020</a:t>
            </a:fld>
            <a:endParaRPr lang="en-IN"/>
          </a:p>
        </p:txBody>
      </p:sp>
      <p:sp>
        <p:nvSpPr>
          <p:cNvPr id="6" name="Footer Placeholder 5">
            <a:extLst>
              <a:ext uri="{FF2B5EF4-FFF2-40B4-BE49-F238E27FC236}">
                <a16:creationId xmlns:a16="http://schemas.microsoft.com/office/drawing/2014/main" id="{7E0E1304-F3B3-426F-B849-B330C21C71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B7C095-1A0E-4C83-A3E5-1AEF8607061E}"/>
              </a:ext>
            </a:extLst>
          </p:cNvPr>
          <p:cNvSpPr>
            <a:spLocks noGrp="1"/>
          </p:cNvSpPr>
          <p:nvPr>
            <p:ph type="sldNum" sz="quarter" idx="12"/>
          </p:nvPr>
        </p:nvSpPr>
        <p:spPr/>
        <p:txBody>
          <a:bodyPr/>
          <a:lstStyle/>
          <a:p>
            <a:fld id="{81B71030-C610-4BE6-852C-D29428630DA7}" type="slidenum">
              <a:rPr lang="en-IN" smtClean="0"/>
              <a:t>‹#›</a:t>
            </a:fld>
            <a:endParaRPr lang="en-IN"/>
          </a:p>
        </p:txBody>
      </p:sp>
    </p:spTree>
    <p:extLst>
      <p:ext uri="{BB962C8B-B14F-4D97-AF65-F5344CB8AC3E}">
        <p14:creationId xmlns:p14="http://schemas.microsoft.com/office/powerpoint/2010/main" val="2964679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98FEC3-8DDE-48FB-ADF6-A45CFED804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2B28927-2E71-4B72-BC82-16ECAF48AB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934F1C-BD34-4B25-BF47-885B506AF6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A72E69-9ECE-4ACD-A4CF-032BB5FB91D7}" type="datetimeFigureOut">
              <a:rPr lang="en-IN" smtClean="0"/>
              <a:t>31-07-2020</a:t>
            </a:fld>
            <a:endParaRPr lang="en-IN"/>
          </a:p>
        </p:txBody>
      </p:sp>
      <p:sp>
        <p:nvSpPr>
          <p:cNvPr id="5" name="Footer Placeholder 4">
            <a:extLst>
              <a:ext uri="{FF2B5EF4-FFF2-40B4-BE49-F238E27FC236}">
                <a16:creationId xmlns:a16="http://schemas.microsoft.com/office/drawing/2014/main" id="{FB21AD9F-D28C-4DA1-9FE8-E089ACB73A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C366B5D-76B9-43CC-993F-60FDC24CD8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1030-C610-4BE6-852C-D29428630DA7}" type="slidenum">
              <a:rPr lang="en-IN" smtClean="0"/>
              <a:t>‹#›</a:t>
            </a:fld>
            <a:endParaRPr lang="en-IN"/>
          </a:p>
        </p:txBody>
      </p:sp>
    </p:spTree>
    <p:extLst>
      <p:ext uri="{BB962C8B-B14F-4D97-AF65-F5344CB8AC3E}">
        <p14:creationId xmlns:p14="http://schemas.microsoft.com/office/powerpoint/2010/main" val="1729343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emf"/><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image" Target="../media/image4.png"/><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7.png"/><Relationship Id="rId5" Type="http://schemas.microsoft.com/office/2007/relationships/hdphoto" Target="../media/hdphoto2.wdp"/><Relationship Id="rId15" Type="http://schemas.openxmlformats.org/officeDocument/2006/relationships/image" Target="../media/image20.png"/><Relationship Id="rId10" Type="http://schemas.openxmlformats.org/officeDocument/2006/relationships/image" Target="../media/image16.png"/><Relationship Id="rId4" Type="http://schemas.openxmlformats.org/officeDocument/2006/relationships/image" Target="../media/image5.png"/><Relationship Id="rId9" Type="http://schemas.microsoft.com/office/2007/relationships/hdphoto" Target="../media/hdphoto3.wdp"/><Relationship Id="rId1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77763-5D1E-4412-90B5-445BB63631B3}"/>
              </a:ext>
            </a:extLst>
          </p:cNvPr>
          <p:cNvSpPr>
            <a:spLocks noGrp="1"/>
          </p:cNvSpPr>
          <p:nvPr>
            <p:ph type="title"/>
          </p:nvPr>
        </p:nvSpPr>
        <p:spPr>
          <a:xfrm>
            <a:off x="1681110" y="174117"/>
            <a:ext cx="8687540" cy="1582340"/>
          </a:xfrm>
        </p:spPr>
        <p:txBody>
          <a:bodyPr>
            <a:normAutofit/>
          </a:bodyPr>
          <a:lstStyle/>
          <a:p>
            <a:pPr algn="ctr"/>
            <a:r>
              <a:rPr lang="en-IN" b="1" dirty="0"/>
              <a:t>ROAD HEALTH DAIGNOSTIC SYSTEM</a:t>
            </a:r>
          </a:p>
        </p:txBody>
      </p:sp>
      <p:sp>
        <p:nvSpPr>
          <p:cNvPr id="16" name="Content Placeholder 2">
            <a:extLst>
              <a:ext uri="{FF2B5EF4-FFF2-40B4-BE49-F238E27FC236}">
                <a16:creationId xmlns:a16="http://schemas.microsoft.com/office/drawing/2014/main" id="{409CF8E4-FE55-40AF-8F57-6C379EE72154}"/>
              </a:ext>
            </a:extLst>
          </p:cNvPr>
          <p:cNvSpPr txBox="1">
            <a:spLocks/>
          </p:cNvSpPr>
          <p:nvPr/>
        </p:nvSpPr>
        <p:spPr>
          <a:xfrm>
            <a:off x="3630246" y="5345368"/>
            <a:ext cx="4931508" cy="821579"/>
          </a:xfrm>
          <a:prstGeom prst="rect">
            <a:avLst/>
          </a:prstGeom>
        </p:spPr>
        <p:txBody>
          <a:bodyPr vert="horz" lIns="91440" tIns="45720" rIns="91440" bIns="45720" rtlCol="0" anchor="ctr">
            <a:normAutofit/>
          </a:bodyPr>
          <a:lstStyle>
            <a:lvl1pPr marL="400782" indent="-400782" algn="l" defTabSz="1603126" rtl="0" eaLnBrk="1" latinLnBrk="0" hangingPunct="1">
              <a:lnSpc>
                <a:spcPct val="90000"/>
              </a:lnSpc>
              <a:spcBef>
                <a:spcPts val="1753"/>
              </a:spcBef>
              <a:buFont typeface="Arial" panose="020B0604020202020204" pitchFamily="34" charset="0"/>
              <a:buChar char="•"/>
              <a:defRPr sz="4909" kern="1200">
                <a:solidFill>
                  <a:schemeClr val="tx1"/>
                </a:solidFill>
                <a:latin typeface="+mn-lt"/>
                <a:ea typeface="+mn-ea"/>
                <a:cs typeface="+mn-cs"/>
              </a:defRPr>
            </a:lvl1pPr>
            <a:lvl2pPr marL="1202345" indent="-400782" algn="l" defTabSz="1603126" rtl="0" eaLnBrk="1" latinLnBrk="0" hangingPunct="1">
              <a:lnSpc>
                <a:spcPct val="90000"/>
              </a:lnSpc>
              <a:spcBef>
                <a:spcPts val="877"/>
              </a:spcBef>
              <a:buFont typeface="Arial" panose="020B0604020202020204" pitchFamily="34" charset="0"/>
              <a:buChar char="•"/>
              <a:defRPr sz="4208" kern="1200">
                <a:solidFill>
                  <a:schemeClr val="tx1"/>
                </a:solidFill>
                <a:latin typeface="+mn-lt"/>
                <a:ea typeface="+mn-ea"/>
                <a:cs typeface="+mn-cs"/>
              </a:defRPr>
            </a:lvl2pPr>
            <a:lvl3pPr marL="2003908" indent="-400782" algn="l" defTabSz="1603126" rtl="0" eaLnBrk="1" latinLnBrk="0" hangingPunct="1">
              <a:lnSpc>
                <a:spcPct val="90000"/>
              </a:lnSpc>
              <a:spcBef>
                <a:spcPts val="877"/>
              </a:spcBef>
              <a:buFont typeface="Arial" panose="020B0604020202020204" pitchFamily="34" charset="0"/>
              <a:buChar char="•"/>
              <a:defRPr sz="3506" kern="1200">
                <a:solidFill>
                  <a:schemeClr val="tx1"/>
                </a:solidFill>
                <a:latin typeface="+mn-lt"/>
                <a:ea typeface="+mn-ea"/>
                <a:cs typeface="+mn-cs"/>
              </a:defRPr>
            </a:lvl3pPr>
            <a:lvl4pPr marL="2805471" indent="-400782" algn="l" defTabSz="1603126" rtl="0" eaLnBrk="1" latinLnBrk="0" hangingPunct="1">
              <a:lnSpc>
                <a:spcPct val="90000"/>
              </a:lnSpc>
              <a:spcBef>
                <a:spcPts val="877"/>
              </a:spcBef>
              <a:buFont typeface="Arial" panose="020B0604020202020204" pitchFamily="34" charset="0"/>
              <a:buChar char="•"/>
              <a:defRPr sz="3156" kern="1200">
                <a:solidFill>
                  <a:schemeClr val="tx1"/>
                </a:solidFill>
                <a:latin typeface="+mn-lt"/>
                <a:ea typeface="+mn-ea"/>
                <a:cs typeface="+mn-cs"/>
              </a:defRPr>
            </a:lvl4pPr>
            <a:lvl5pPr marL="3607034" indent="-400782" algn="l" defTabSz="1603126" rtl="0" eaLnBrk="1" latinLnBrk="0" hangingPunct="1">
              <a:lnSpc>
                <a:spcPct val="90000"/>
              </a:lnSpc>
              <a:spcBef>
                <a:spcPts val="877"/>
              </a:spcBef>
              <a:buFont typeface="Arial" panose="020B0604020202020204" pitchFamily="34" charset="0"/>
              <a:buChar char="•"/>
              <a:defRPr sz="3156" kern="1200">
                <a:solidFill>
                  <a:schemeClr val="tx1"/>
                </a:solidFill>
                <a:latin typeface="+mn-lt"/>
                <a:ea typeface="+mn-ea"/>
                <a:cs typeface="+mn-cs"/>
              </a:defRPr>
            </a:lvl5pPr>
            <a:lvl6pPr marL="4408597" indent="-400782" algn="l" defTabSz="1603126" rtl="0" eaLnBrk="1" latinLnBrk="0" hangingPunct="1">
              <a:lnSpc>
                <a:spcPct val="90000"/>
              </a:lnSpc>
              <a:spcBef>
                <a:spcPts val="877"/>
              </a:spcBef>
              <a:buFont typeface="Arial" panose="020B0604020202020204" pitchFamily="34" charset="0"/>
              <a:buChar char="•"/>
              <a:defRPr sz="3156" kern="1200">
                <a:solidFill>
                  <a:schemeClr val="tx1"/>
                </a:solidFill>
                <a:latin typeface="+mn-lt"/>
                <a:ea typeface="+mn-ea"/>
                <a:cs typeface="+mn-cs"/>
              </a:defRPr>
            </a:lvl6pPr>
            <a:lvl7pPr marL="5210160" indent="-400782" algn="l" defTabSz="1603126" rtl="0" eaLnBrk="1" latinLnBrk="0" hangingPunct="1">
              <a:lnSpc>
                <a:spcPct val="90000"/>
              </a:lnSpc>
              <a:spcBef>
                <a:spcPts val="877"/>
              </a:spcBef>
              <a:buFont typeface="Arial" panose="020B0604020202020204" pitchFamily="34" charset="0"/>
              <a:buChar char="•"/>
              <a:defRPr sz="3156" kern="1200">
                <a:solidFill>
                  <a:schemeClr val="tx1"/>
                </a:solidFill>
                <a:latin typeface="+mn-lt"/>
                <a:ea typeface="+mn-ea"/>
                <a:cs typeface="+mn-cs"/>
              </a:defRPr>
            </a:lvl7pPr>
            <a:lvl8pPr marL="6011723" indent="-400782" algn="l" defTabSz="1603126" rtl="0" eaLnBrk="1" latinLnBrk="0" hangingPunct="1">
              <a:lnSpc>
                <a:spcPct val="90000"/>
              </a:lnSpc>
              <a:spcBef>
                <a:spcPts val="877"/>
              </a:spcBef>
              <a:buFont typeface="Arial" panose="020B0604020202020204" pitchFamily="34" charset="0"/>
              <a:buChar char="•"/>
              <a:defRPr sz="3156" kern="1200">
                <a:solidFill>
                  <a:schemeClr val="tx1"/>
                </a:solidFill>
                <a:latin typeface="+mn-lt"/>
                <a:ea typeface="+mn-ea"/>
                <a:cs typeface="+mn-cs"/>
              </a:defRPr>
            </a:lvl8pPr>
            <a:lvl9pPr marL="6813286" indent="-400782" algn="l" defTabSz="1603126" rtl="0" eaLnBrk="1" latinLnBrk="0" hangingPunct="1">
              <a:lnSpc>
                <a:spcPct val="90000"/>
              </a:lnSpc>
              <a:spcBef>
                <a:spcPts val="877"/>
              </a:spcBef>
              <a:buFont typeface="Arial" panose="020B0604020202020204" pitchFamily="34" charset="0"/>
              <a:buChar char="•"/>
              <a:defRPr sz="3156" kern="1200">
                <a:solidFill>
                  <a:schemeClr val="tx1"/>
                </a:solidFill>
                <a:latin typeface="+mn-lt"/>
                <a:ea typeface="+mn-ea"/>
                <a:cs typeface="+mn-cs"/>
              </a:defRPr>
            </a:lvl9pPr>
          </a:lstStyle>
          <a:p>
            <a:pPr marL="0" indent="0" algn="ctr">
              <a:buFont typeface="Arial" panose="020B0604020202020204" pitchFamily="34" charset="0"/>
              <a:buNone/>
            </a:pPr>
            <a:r>
              <a:rPr lang="en-IN" sz="2000" dirty="0">
                <a:latin typeface="Segoe Script" panose="030B0504020000000003" pitchFamily="66" charset="0"/>
              </a:rPr>
              <a:t>By – Team CLASSIFIED</a:t>
            </a:r>
          </a:p>
        </p:txBody>
      </p:sp>
      <p:sp>
        <p:nvSpPr>
          <p:cNvPr id="17" name="Title 1">
            <a:extLst>
              <a:ext uri="{FF2B5EF4-FFF2-40B4-BE49-F238E27FC236}">
                <a16:creationId xmlns:a16="http://schemas.microsoft.com/office/drawing/2014/main" id="{301F52FF-D385-4BE1-8325-103B2B14C510}"/>
              </a:ext>
            </a:extLst>
          </p:cNvPr>
          <p:cNvSpPr txBox="1">
            <a:spLocks/>
          </p:cNvSpPr>
          <p:nvPr/>
        </p:nvSpPr>
        <p:spPr>
          <a:xfrm>
            <a:off x="1752230" y="1138007"/>
            <a:ext cx="8687540" cy="8215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t>FIRST EVALUATION</a:t>
            </a:r>
            <a:endParaRPr lang="en-IN" dirty="0"/>
          </a:p>
        </p:txBody>
      </p:sp>
      <p:sp>
        <p:nvSpPr>
          <p:cNvPr id="19" name="Rectangle 18">
            <a:extLst>
              <a:ext uri="{FF2B5EF4-FFF2-40B4-BE49-F238E27FC236}">
                <a16:creationId xmlns:a16="http://schemas.microsoft.com/office/drawing/2014/main" id="{6EDAD67A-F284-4215-8AD5-0E089B7E1963}"/>
              </a:ext>
            </a:extLst>
          </p:cNvPr>
          <p:cNvSpPr/>
          <p:nvPr/>
        </p:nvSpPr>
        <p:spPr>
          <a:xfrm>
            <a:off x="0" y="2266910"/>
            <a:ext cx="975360" cy="28753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4000" b="1" dirty="0"/>
              <a:t>INDEX</a:t>
            </a:r>
            <a:endParaRPr lang="en-IN" sz="2800" dirty="0">
              <a:latin typeface="+mj-lt"/>
            </a:endParaRPr>
          </a:p>
        </p:txBody>
      </p:sp>
      <p:sp>
        <p:nvSpPr>
          <p:cNvPr id="20" name="Rectangle 19">
            <a:extLst>
              <a:ext uri="{FF2B5EF4-FFF2-40B4-BE49-F238E27FC236}">
                <a16:creationId xmlns:a16="http://schemas.microsoft.com/office/drawing/2014/main" id="{2B47B035-EB5F-424E-9908-5E3384F26837}"/>
              </a:ext>
            </a:extLst>
          </p:cNvPr>
          <p:cNvSpPr/>
          <p:nvPr/>
        </p:nvSpPr>
        <p:spPr>
          <a:xfrm>
            <a:off x="975360" y="2266910"/>
            <a:ext cx="5191760" cy="2875328"/>
          </a:xfrm>
          <a:prstGeom prst="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IN" sz="1600" b="1" dirty="0">
                <a:solidFill>
                  <a:schemeClr val="tx1"/>
                </a:solidFill>
                <a:latin typeface="+mj-lt"/>
              </a:rPr>
              <a:t>INTRODUCTION</a:t>
            </a:r>
          </a:p>
          <a:p>
            <a:pPr marL="742950" lvl="1" indent="-285750">
              <a:buFont typeface="Arial" panose="020B0604020202020204" pitchFamily="34" charset="0"/>
              <a:buChar char="•"/>
            </a:pPr>
            <a:r>
              <a:rPr lang="en-IN" sz="1600" dirty="0">
                <a:solidFill>
                  <a:schemeClr val="tx1"/>
                </a:solidFill>
                <a:latin typeface="+mj-lt"/>
              </a:rPr>
              <a:t>TEAM INTRODUCTION</a:t>
            </a:r>
          </a:p>
          <a:p>
            <a:pPr marL="742950" lvl="1" indent="-285750">
              <a:buFont typeface="Arial" panose="020B0604020202020204" pitchFamily="34" charset="0"/>
              <a:buChar char="•"/>
            </a:pPr>
            <a:r>
              <a:rPr lang="en-IN" sz="1600" dirty="0">
                <a:solidFill>
                  <a:schemeClr val="tx1"/>
                </a:solidFill>
                <a:latin typeface="+mj-lt"/>
              </a:rPr>
              <a:t>PROJECT INTRODUCTION</a:t>
            </a:r>
          </a:p>
          <a:p>
            <a:pPr lvl="1"/>
            <a:endParaRPr lang="en-IN" sz="1600" dirty="0">
              <a:solidFill>
                <a:schemeClr val="tx1"/>
              </a:solidFill>
              <a:latin typeface="+mj-lt"/>
            </a:endParaRPr>
          </a:p>
          <a:p>
            <a:pPr lvl="1"/>
            <a:r>
              <a:rPr lang="en-IN" sz="1600" b="1" dirty="0">
                <a:solidFill>
                  <a:schemeClr val="tx1"/>
                </a:solidFill>
                <a:latin typeface="+mj-lt"/>
              </a:rPr>
              <a:t>ENGINEERING IN OUR PROJECT</a:t>
            </a:r>
          </a:p>
          <a:p>
            <a:pPr marL="742950" lvl="1" indent="-285750">
              <a:buFont typeface="Arial" panose="020B0604020202020204" pitchFamily="34" charset="0"/>
              <a:buChar char="•"/>
            </a:pPr>
            <a:r>
              <a:rPr lang="en-IN" sz="1600" dirty="0">
                <a:solidFill>
                  <a:schemeClr val="tx1"/>
                </a:solidFill>
                <a:latin typeface="+mj-lt"/>
              </a:rPr>
              <a:t>AN ABSTRACT VIEW</a:t>
            </a:r>
          </a:p>
          <a:p>
            <a:pPr marL="742950" lvl="1" indent="-285750">
              <a:buFont typeface="Arial" panose="020B0604020202020204" pitchFamily="34" charset="0"/>
              <a:buChar char="•"/>
            </a:pPr>
            <a:r>
              <a:rPr lang="en-IN" sz="1600" dirty="0">
                <a:solidFill>
                  <a:schemeClr val="tx1"/>
                </a:solidFill>
                <a:latin typeface="+mj-lt"/>
              </a:rPr>
              <a:t>DETAILED VIEW OF SUB PARTS </a:t>
            </a:r>
          </a:p>
          <a:p>
            <a:pPr lvl="1"/>
            <a:endParaRPr lang="en-IN" sz="1600" dirty="0">
              <a:solidFill>
                <a:schemeClr val="tx1"/>
              </a:solidFill>
              <a:latin typeface="+mj-lt"/>
            </a:endParaRPr>
          </a:p>
          <a:p>
            <a:pPr lvl="1"/>
            <a:r>
              <a:rPr lang="en-IN" sz="1600" b="1" dirty="0">
                <a:solidFill>
                  <a:schemeClr val="tx1"/>
                </a:solidFill>
                <a:latin typeface="+mj-lt"/>
              </a:rPr>
              <a:t>PROTOTYPE STAGE</a:t>
            </a:r>
          </a:p>
          <a:p>
            <a:pPr marL="742950" lvl="1" indent="-285750">
              <a:buFont typeface="Arial" panose="020B0604020202020204" pitchFamily="34" charset="0"/>
              <a:buChar char="•"/>
            </a:pPr>
            <a:r>
              <a:rPr lang="en-IN" sz="1600" dirty="0">
                <a:solidFill>
                  <a:schemeClr val="tx1"/>
                </a:solidFill>
                <a:latin typeface="+mj-lt"/>
              </a:rPr>
              <a:t>OUR PRESENTATION TO SIH</a:t>
            </a:r>
          </a:p>
        </p:txBody>
      </p:sp>
      <p:pic>
        <p:nvPicPr>
          <p:cNvPr id="3074" name="Picture 2" descr="Sign Road ABC 36 WTVQ Art, Potholes, png | PNGEgg">
            <a:extLst>
              <a:ext uri="{FF2B5EF4-FFF2-40B4-BE49-F238E27FC236}">
                <a16:creationId xmlns:a16="http://schemas.microsoft.com/office/drawing/2014/main" id="{5CDE8C20-4A70-48DC-B81D-2298D17ACA0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 b="98667" l="1667" r="98889"/>
                    </a14:imgEffect>
                  </a14:imgLayer>
                </a14:imgProps>
              </a:ext>
              <a:ext uri="{28A0092B-C50C-407E-A947-70E740481C1C}">
                <a14:useLocalDpi xmlns:a14="http://schemas.microsoft.com/office/drawing/2010/main" val="0"/>
              </a:ext>
            </a:extLst>
          </a:blip>
          <a:srcRect/>
          <a:stretch>
            <a:fillRect/>
          </a:stretch>
        </p:blipFill>
        <p:spPr bwMode="auto">
          <a:xfrm>
            <a:off x="7858760" y="2358398"/>
            <a:ext cx="2783840" cy="2783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392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0681DA-ED69-428A-BAD7-347F3BFFA608}"/>
              </a:ext>
            </a:extLst>
          </p:cNvPr>
          <p:cNvSpPr/>
          <p:nvPr/>
        </p:nvSpPr>
        <p:spPr>
          <a:xfrm>
            <a:off x="335280" y="279400"/>
            <a:ext cx="11521440" cy="41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SMART PHONE AS SENSOR</a:t>
            </a:r>
          </a:p>
        </p:txBody>
      </p:sp>
      <p:sp>
        <p:nvSpPr>
          <p:cNvPr id="5" name="Rectangle 4">
            <a:extLst>
              <a:ext uri="{FF2B5EF4-FFF2-40B4-BE49-F238E27FC236}">
                <a16:creationId xmlns:a16="http://schemas.microsoft.com/office/drawing/2014/main" id="{E8AE3F73-D8B5-4403-8618-FF93850773EF}"/>
              </a:ext>
            </a:extLst>
          </p:cNvPr>
          <p:cNvSpPr/>
          <p:nvPr/>
        </p:nvSpPr>
        <p:spPr>
          <a:xfrm>
            <a:off x="375920" y="2094230"/>
            <a:ext cx="4165600" cy="72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LABELLING</a:t>
            </a:r>
          </a:p>
        </p:txBody>
      </p:sp>
      <p:sp>
        <p:nvSpPr>
          <p:cNvPr id="6" name="Rectangle 5">
            <a:extLst>
              <a:ext uri="{FF2B5EF4-FFF2-40B4-BE49-F238E27FC236}">
                <a16:creationId xmlns:a16="http://schemas.microsoft.com/office/drawing/2014/main" id="{D328F418-0456-4CF3-A9B6-9726B790C10F}"/>
              </a:ext>
            </a:extLst>
          </p:cNvPr>
          <p:cNvSpPr/>
          <p:nvPr/>
        </p:nvSpPr>
        <p:spPr>
          <a:xfrm>
            <a:off x="335280" y="993140"/>
            <a:ext cx="4165600" cy="72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SYSTEM ON CAR</a:t>
            </a:r>
          </a:p>
        </p:txBody>
      </p:sp>
      <p:sp>
        <p:nvSpPr>
          <p:cNvPr id="7" name="Rectangle 6">
            <a:extLst>
              <a:ext uri="{FF2B5EF4-FFF2-40B4-BE49-F238E27FC236}">
                <a16:creationId xmlns:a16="http://schemas.microsoft.com/office/drawing/2014/main" id="{7A53EF10-0133-4E17-9184-97C5E2C9DE59}"/>
              </a:ext>
            </a:extLst>
          </p:cNvPr>
          <p:cNvSpPr/>
          <p:nvPr/>
        </p:nvSpPr>
        <p:spPr>
          <a:xfrm>
            <a:off x="5293360" y="3129280"/>
            <a:ext cx="802640" cy="72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GPS</a:t>
            </a:r>
          </a:p>
        </p:txBody>
      </p:sp>
      <p:sp>
        <p:nvSpPr>
          <p:cNvPr id="8" name="Rectangle 7">
            <a:extLst>
              <a:ext uri="{FF2B5EF4-FFF2-40B4-BE49-F238E27FC236}">
                <a16:creationId xmlns:a16="http://schemas.microsoft.com/office/drawing/2014/main" id="{DB9717EE-41FD-45CE-9618-ABA7500930AB}"/>
              </a:ext>
            </a:extLst>
          </p:cNvPr>
          <p:cNvSpPr/>
          <p:nvPr/>
        </p:nvSpPr>
        <p:spPr>
          <a:xfrm>
            <a:off x="396241" y="4086860"/>
            <a:ext cx="4795520" cy="72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 TO BE TRANSFERRED TO MAIN SERVER</a:t>
            </a:r>
          </a:p>
        </p:txBody>
      </p:sp>
      <p:sp>
        <p:nvSpPr>
          <p:cNvPr id="9" name="Rectangle 8">
            <a:extLst>
              <a:ext uri="{FF2B5EF4-FFF2-40B4-BE49-F238E27FC236}">
                <a16:creationId xmlns:a16="http://schemas.microsoft.com/office/drawing/2014/main" id="{C10292BD-E0BA-4793-BE65-94D75BB6FAFF}"/>
              </a:ext>
            </a:extLst>
          </p:cNvPr>
          <p:cNvSpPr/>
          <p:nvPr/>
        </p:nvSpPr>
        <p:spPr>
          <a:xfrm>
            <a:off x="335280" y="5252720"/>
            <a:ext cx="5760720" cy="72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MULTI CAR STATISTICS</a:t>
            </a:r>
          </a:p>
        </p:txBody>
      </p:sp>
      <p:sp>
        <p:nvSpPr>
          <p:cNvPr id="10" name="Rectangle 9">
            <a:extLst>
              <a:ext uri="{FF2B5EF4-FFF2-40B4-BE49-F238E27FC236}">
                <a16:creationId xmlns:a16="http://schemas.microsoft.com/office/drawing/2014/main" id="{3F46B95C-5226-4A1B-A909-219773ED442A}"/>
              </a:ext>
            </a:extLst>
          </p:cNvPr>
          <p:cNvSpPr/>
          <p:nvPr/>
        </p:nvSpPr>
        <p:spPr>
          <a:xfrm>
            <a:off x="7691122" y="993140"/>
            <a:ext cx="4165600" cy="72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CAR VARIATIONS</a:t>
            </a:r>
          </a:p>
        </p:txBody>
      </p:sp>
      <p:sp>
        <p:nvSpPr>
          <p:cNvPr id="11" name="Rectangle 10">
            <a:extLst>
              <a:ext uri="{FF2B5EF4-FFF2-40B4-BE49-F238E27FC236}">
                <a16:creationId xmlns:a16="http://schemas.microsoft.com/office/drawing/2014/main" id="{28D61F0D-3E00-4C3A-9B65-142AD87022E3}"/>
              </a:ext>
            </a:extLst>
          </p:cNvPr>
          <p:cNvSpPr/>
          <p:nvPr/>
        </p:nvSpPr>
        <p:spPr>
          <a:xfrm>
            <a:off x="7691122" y="1938020"/>
            <a:ext cx="4165600" cy="5207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Road Load Simulation Using Effective Road Profile 971512</a:t>
            </a:r>
          </a:p>
          <a:p>
            <a:pPr algn="ctr"/>
            <a:r>
              <a:rPr lang="en-IN"/>
              <a:t>This reearch presents a concept using effective road profile to calculate road loads. The method uses existing vehicle road load data, simplified vehicle dynamic model and simple tire model to create effective road profile. Then the simplified vehicle model is updated to reflect the vehicle changes of a new vehicle. Run the simplified new vehicle model to calculate road loads. The application of effective road profile in laboratory simulation is introduced. Preliminary CAE road load simulation using the effective road profile is presented.</a:t>
            </a:r>
          </a:p>
          <a:p>
            <a:pPr algn="ctr"/>
            <a:endParaRPr lang="en-IN" dirty="0"/>
          </a:p>
        </p:txBody>
      </p:sp>
      <p:sp>
        <p:nvSpPr>
          <p:cNvPr id="13" name="Rectangle 1">
            <a:extLst>
              <a:ext uri="{FF2B5EF4-FFF2-40B4-BE49-F238E27FC236}">
                <a16:creationId xmlns:a16="http://schemas.microsoft.com/office/drawing/2014/main" id="{F235893A-5A3E-4159-829E-8922023DB5D9}"/>
              </a:ext>
            </a:extLst>
          </p:cNvPr>
          <p:cNvSpPr>
            <a:spLocks noChangeArrowheads="1"/>
          </p:cNvSpPr>
          <p:nvPr/>
        </p:nvSpPr>
        <p:spPr bwMode="auto">
          <a:xfrm>
            <a:off x="0" y="90100"/>
            <a:ext cx="65" cy="276999"/>
          </a:xfrm>
          <a:prstGeom prst="rect">
            <a:avLst/>
          </a:prstGeom>
          <a:solidFill>
            <a:srgbClr val="EFEF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3511ECC8-DE0E-41B4-8D2C-A682ED3F614A}"/>
              </a:ext>
            </a:extLst>
          </p:cNvPr>
          <p:cNvSpPr/>
          <p:nvPr/>
        </p:nvSpPr>
        <p:spPr>
          <a:xfrm>
            <a:off x="335280" y="6131561"/>
            <a:ext cx="5760720" cy="726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ROAD HUMP / POTHOLE SEPRATE USING ACCELEROMETER GRAPHS </a:t>
            </a:r>
          </a:p>
        </p:txBody>
      </p:sp>
    </p:spTree>
    <p:extLst>
      <p:ext uri="{BB962C8B-B14F-4D97-AF65-F5344CB8AC3E}">
        <p14:creationId xmlns:p14="http://schemas.microsoft.com/office/powerpoint/2010/main" val="248504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0292BD-E0BA-4793-BE65-94D75BB6FAFF}"/>
              </a:ext>
            </a:extLst>
          </p:cNvPr>
          <p:cNvSpPr/>
          <p:nvPr/>
        </p:nvSpPr>
        <p:spPr>
          <a:xfrm>
            <a:off x="2905760" y="650240"/>
            <a:ext cx="5760720" cy="72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MULTI CAR STATISTICS</a:t>
            </a:r>
          </a:p>
        </p:txBody>
      </p:sp>
    </p:spTree>
    <p:extLst>
      <p:ext uri="{BB962C8B-B14F-4D97-AF65-F5344CB8AC3E}">
        <p14:creationId xmlns:p14="http://schemas.microsoft.com/office/powerpoint/2010/main" val="2352064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0292BD-E0BA-4793-BE65-94D75BB6FAFF}"/>
              </a:ext>
            </a:extLst>
          </p:cNvPr>
          <p:cNvSpPr/>
          <p:nvPr/>
        </p:nvSpPr>
        <p:spPr>
          <a:xfrm>
            <a:off x="2905760" y="650240"/>
            <a:ext cx="5760720" cy="72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LABELLING</a:t>
            </a:r>
          </a:p>
        </p:txBody>
      </p:sp>
    </p:spTree>
    <p:extLst>
      <p:ext uri="{BB962C8B-B14F-4D97-AF65-F5344CB8AC3E}">
        <p14:creationId xmlns:p14="http://schemas.microsoft.com/office/powerpoint/2010/main" val="3586489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8A87BE-29C9-4C62-9EC8-DAFA87D3BFE8}"/>
              </a:ext>
            </a:extLst>
          </p:cNvPr>
          <p:cNvSpPr/>
          <p:nvPr/>
        </p:nvSpPr>
        <p:spPr>
          <a:xfrm>
            <a:off x="2824480" y="447040"/>
            <a:ext cx="5760720" cy="72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APPLICATIONS</a:t>
            </a:r>
          </a:p>
        </p:txBody>
      </p:sp>
      <p:sp>
        <p:nvSpPr>
          <p:cNvPr id="5" name="Rectangle 4">
            <a:extLst>
              <a:ext uri="{FF2B5EF4-FFF2-40B4-BE49-F238E27FC236}">
                <a16:creationId xmlns:a16="http://schemas.microsoft.com/office/drawing/2014/main" id="{547E2379-E690-4E71-BAE8-2BA0CD29492A}"/>
              </a:ext>
            </a:extLst>
          </p:cNvPr>
          <p:cNvSpPr/>
          <p:nvPr/>
        </p:nvSpPr>
        <p:spPr>
          <a:xfrm>
            <a:off x="2824480" y="1391920"/>
            <a:ext cx="5760720" cy="1798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0" i="0" dirty="0">
                <a:solidFill>
                  <a:srgbClr val="172B4D"/>
                </a:solidFill>
                <a:effectLst/>
                <a:latin typeface="-apple-system"/>
              </a:rPr>
              <a:t>Applications:</a:t>
            </a:r>
            <a:br>
              <a:rPr lang="en-IN" dirty="0"/>
            </a:br>
            <a:r>
              <a:rPr lang="en-IN" b="0" i="0" dirty="0">
                <a:solidFill>
                  <a:srgbClr val="172B4D"/>
                </a:solidFill>
                <a:effectLst/>
                <a:latin typeface="-apple-system"/>
              </a:rPr>
              <a:t>1.government accountability + REPAIR COST PREDICTION</a:t>
            </a:r>
            <a:br>
              <a:rPr lang="en-IN" dirty="0"/>
            </a:br>
            <a:r>
              <a:rPr lang="en-IN" b="0" i="0" dirty="0">
                <a:solidFill>
                  <a:srgbClr val="172B4D"/>
                </a:solidFill>
                <a:effectLst/>
                <a:latin typeface="-apple-system"/>
              </a:rPr>
              <a:t>2.road health on Google Maps</a:t>
            </a:r>
            <a:br>
              <a:rPr lang="en-IN" dirty="0"/>
            </a:br>
            <a:r>
              <a:rPr lang="en-IN" b="0" i="0" dirty="0">
                <a:solidFill>
                  <a:srgbClr val="172B4D"/>
                </a:solidFill>
                <a:effectLst/>
                <a:latin typeface="-apple-system"/>
              </a:rPr>
              <a:t>3.reverse car health mapping</a:t>
            </a:r>
            <a:br>
              <a:rPr lang="en-IN" dirty="0"/>
            </a:br>
            <a:r>
              <a:rPr lang="en-IN" b="0" i="0" dirty="0">
                <a:solidFill>
                  <a:srgbClr val="172B4D"/>
                </a:solidFill>
                <a:effectLst/>
                <a:latin typeface="-apple-system"/>
              </a:rPr>
              <a:t>4.database for research purposes</a:t>
            </a:r>
            <a:endParaRPr lang="en-IN" dirty="0"/>
          </a:p>
        </p:txBody>
      </p:sp>
    </p:spTree>
    <p:extLst>
      <p:ext uri="{BB962C8B-B14F-4D97-AF65-F5344CB8AC3E}">
        <p14:creationId xmlns:p14="http://schemas.microsoft.com/office/powerpoint/2010/main" val="2577307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8A87BE-29C9-4C62-9EC8-DAFA87D3BFE8}"/>
              </a:ext>
            </a:extLst>
          </p:cNvPr>
          <p:cNvSpPr/>
          <p:nvPr/>
        </p:nvSpPr>
        <p:spPr>
          <a:xfrm>
            <a:off x="2824480" y="447040"/>
            <a:ext cx="5760720" cy="72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IMPLEMENTATION</a:t>
            </a:r>
          </a:p>
        </p:txBody>
      </p:sp>
      <p:sp>
        <p:nvSpPr>
          <p:cNvPr id="5" name="Rectangle 4">
            <a:extLst>
              <a:ext uri="{FF2B5EF4-FFF2-40B4-BE49-F238E27FC236}">
                <a16:creationId xmlns:a16="http://schemas.microsoft.com/office/drawing/2014/main" id="{547E2379-E690-4E71-BAE8-2BA0CD29492A}"/>
              </a:ext>
            </a:extLst>
          </p:cNvPr>
          <p:cNvSpPr/>
          <p:nvPr/>
        </p:nvSpPr>
        <p:spPr>
          <a:xfrm>
            <a:off x="2824480" y="1391920"/>
            <a:ext cx="5760720" cy="1798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CAB SERVICES ARE THE BEST CANDIDATE FOR A SCALABE USE</a:t>
            </a:r>
          </a:p>
        </p:txBody>
      </p:sp>
      <p:sp>
        <p:nvSpPr>
          <p:cNvPr id="6" name="Rectangle 5">
            <a:extLst>
              <a:ext uri="{FF2B5EF4-FFF2-40B4-BE49-F238E27FC236}">
                <a16:creationId xmlns:a16="http://schemas.microsoft.com/office/drawing/2014/main" id="{7B9F0FB4-B8E6-473D-ACC9-B98579612F41}"/>
              </a:ext>
            </a:extLst>
          </p:cNvPr>
          <p:cNvSpPr/>
          <p:nvPr/>
        </p:nvSpPr>
        <p:spPr>
          <a:xfrm>
            <a:off x="2824480" y="3408680"/>
            <a:ext cx="5760720" cy="1051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AERIAL IMAGERY (INITIAL DATA)</a:t>
            </a:r>
          </a:p>
        </p:txBody>
      </p:sp>
      <p:sp>
        <p:nvSpPr>
          <p:cNvPr id="7" name="Rectangle 6">
            <a:extLst>
              <a:ext uri="{FF2B5EF4-FFF2-40B4-BE49-F238E27FC236}">
                <a16:creationId xmlns:a16="http://schemas.microsoft.com/office/drawing/2014/main" id="{0B7CD44C-A5D7-4CC3-A8D3-1298A735B26A}"/>
              </a:ext>
            </a:extLst>
          </p:cNvPr>
          <p:cNvSpPr/>
          <p:nvPr/>
        </p:nvSpPr>
        <p:spPr>
          <a:xfrm>
            <a:off x="2824480" y="4678680"/>
            <a:ext cx="5760720" cy="1051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AERIAL IMAGERY (INITIAL DATA)</a:t>
            </a:r>
          </a:p>
        </p:txBody>
      </p:sp>
    </p:spTree>
    <p:extLst>
      <p:ext uri="{BB962C8B-B14F-4D97-AF65-F5344CB8AC3E}">
        <p14:creationId xmlns:p14="http://schemas.microsoft.com/office/powerpoint/2010/main" val="476563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C058F6C-B5DF-4E76-94E7-CED7AEB6FA57}"/>
              </a:ext>
            </a:extLst>
          </p:cNvPr>
          <p:cNvSpPr>
            <a:spLocks noGrp="1"/>
          </p:cNvSpPr>
          <p:nvPr>
            <p:ph type="title"/>
          </p:nvPr>
        </p:nvSpPr>
        <p:spPr>
          <a:xfrm>
            <a:off x="1752230" y="458597"/>
            <a:ext cx="8687540" cy="730123"/>
          </a:xfrm>
        </p:spPr>
        <p:txBody>
          <a:bodyPr anchor="ctr">
            <a:normAutofit/>
          </a:bodyPr>
          <a:lstStyle/>
          <a:p>
            <a:pPr algn="ctr"/>
            <a:r>
              <a:rPr lang="en-IN" sz="3200" dirty="0"/>
              <a:t>PROTOTYPE</a:t>
            </a:r>
            <a:endParaRPr lang="en-IN" b="1" dirty="0"/>
          </a:p>
        </p:txBody>
      </p:sp>
      <p:sp>
        <p:nvSpPr>
          <p:cNvPr id="5" name="Rectangle 4">
            <a:extLst>
              <a:ext uri="{FF2B5EF4-FFF2-40B4-BE49-F238E27FC236}">
                <a16:creationId xmlns:a16="http://schemas.microsoft.com/office/drawing/2014/main" id="{144DA64C-B6F2-464E-AF02-110BB44E1D1D}"/>
              </a:ext>
            </a:extLst>
          </p:cNvPr>
          <p:cNvSpPr/>
          <p:nvPr/>
        </p:nvSpPr>
        <p:spPr>
          <a:xfrm>
            <a:off x="1087120" y="4033520"/>
            <a:ext cx="2032000" cy="72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SIMULATION</a:t>
            </a:r>
          </a:p>
        </p:txBody>
      </p:sp>
      <p:sp>
        <p:nvSpPr>
          <p:cNvPr id="6" name="Rectangle 5">
            <a:extLst>
              <a:ext uri="{FF2B5EF4-FFF2-40B4-BE49-F238E27FC236}">
                <a16:creationId xmlns:a16="http://schemas.microsoft.com/office/drawing/2014/main" id="{A8A56738-5D0E-45F9-9545-1F94A4A9A125}"/>
              </a:ext>
            </a:extLst>
          </p:cNvPr>
          <p:cNvSpPr/>
          <p:nvPr/>
        </p:nvSpPr>
        <p:spPr>
          <a:xfrm>
            <a:off x="1087120" y="2428240"/>
            <a:ext cx="2032000" cy="72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VIRTUAL PROTO-DATABASE</a:t>
            </a:r>
          </a:p>
        </p:txBody>
      </p:sp>
      <p:sp>
        <p:nvSpPr>
          <p:cNvPr id="7" name="Rectangle 6">
            <a:extLst>
              <a:ext uri="{FF2B5EF4-FFF2-40B4-BE49-F238E27FC236}">
                <a16:creationId xmlns:a16="http://schemas.microsoft.com/office/drawing/2014/main" id="{543C0D2B-886F-45A5-8ACD-317DE48DA7D2}"/>
              </a:ext>
            </a:extLst>
          </p:cNvPr>
          <p:cNvSpPr/>
          <p:nvPr/>
        </p:nvSpPr>
        <p:spPr>
          <a:xfrm>
            <a:off x="3556000" y="3154680"/>
            <a:ext cx="2032000" cy="72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APPLICATION INTERFACE</a:t>
            </a:r>
          </a:p>
        </p:txBody>
      </p:sp>
      <p:sp>
        <p:nvSpPr>
          <p:cNvPr id="8" name="Rectangle 7">
            <a:extLst>
              <a:ext uri="{FF2B5EF4-FFF2-40B4-BE49-F238E27FC236}">
                <a16:creationId xmlns:a16="http://schemas.microsoft.com/office/drawing/2014/main" id="{EC99E6BA-FF34-42D4-B706-D9CFAAB5EA69}"/>
              </a:ext>
            </a:extLst>
          </p:cNvPr>
          <p:cNvSpPr/>
          <p:nvPr/>
        </p:nvSpPr>
        <p:spPr>
          <a:xfrm>
            <a:off x="8975990" y="3154680"/>
            <a:ext cx="2032000" cy="72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INDEPENDENT APPLICATION </a:t>
            </a:r>
          </a:p>
        </p:txBody>
      </p:sp>
      <p:pic>
        <p:nvPicPr>
          <p:cNvPr id="9" name="Picture 8">
            <a:extLst>
              <a:ext uri="{FF2B5EF4-FFF2-40B4-BE49-F238E27FC236}">
                <a16:creationId xmlns:a16="http://schemas.microsoft.com/office/drawing/2014/main" id="{3741DA89-CB41-4170-B2DB-F70DE7A13FE9}"/>
              </a:ext>
            </a:extLst>
          </p:cNvPr>
          <p:cNvPicPr>
            <a:picLocks noChangeAspect="1"/>
          </p:cNvPicPr>
          <p:nvPr/>
        </p:nvPicPr>
        <p:blipFill rotWithShape="1">
          <a:blip r:embed="rId2"/>
          <a:srcRect l="40166" t="20593" r="28744" b="13333"/>
          <a:stretch/>
        </p:blipFill>
        <p:spPr>
          <a:xfrm>
            <a:off x="7111260" y="5184140"/>
            <a:ext cx="3790420" cy="4531360"/>
          </a:xfrm>
          <a:prstGeom prst="rect">
            <a:avLst/>
          </a:prstGeom>
        </p:spPr>
      </p:pic>
    </p:spTree>
    <p:extLst>
      <p:ext uri="{BB962C8B-B14F-4D97-AF65-F5344CB8AC3E}">
        <p14:creationId xmlns:p14="http://schemas.microsoft.com/office/powerpoint/2010/main" val="68976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0E9E43-29F0-4E0B-A86F-F95109A3BCEB}"/>
              </a:ext>
            </a:extLst>
          </p:cNvPr>
          <p:cNvSpPr txBox="1"/>
          <p:nvPr/>
        </p:nvSpPr>
        <p:spPr>
          <a:xfrm>
            <a:off x="1126001" y="415504"/>
            <a:ext cx="9970476" cy="707886"/>
          </a:xfrm>
          <a:prstGeom prst="rect">
            <a:avLst/>
          </a:prstGeom>
          <a:noFill/>
        </p:spPr>
        <p:txBody>
          <a:bodyPr wrap="square" rtlCol="0">
            <a:spAutoFit/>
          </a:bodyPr>
          <a:lstStyle/>
          <a:p>
            <a:pPr algn="ctr"/>
            <a:r>
              <a:rPr lang="en-IN" sz="4000" u="sng" dirty="0">
                <a:latin typeface="ITC Stone Sans Std Bold" panose="020B0902030503020204" pitchFamily="34" charset="0"/>
              </a:rPr>
              <a:t>TEAM CLASSIFIED  </a:t>
            </a:r>
          </a:p>
        </p:txBody>
      </p:sp>
      <p:grpSp>
        <p:nvGrpSpPr>
          <p:cNvPr id="18" name="Group 17">
            <a:extLst>
              <a:ext uri="{FF2B5EF4-FFF2-40B4-BE49-F238E27FC236}">
                <a16:creationId xmlns:a16="http://schemas.microsoft.com/office/drawing/2014/main" id="{854EC70B-BC3B-4332-99F6-F2C0E63B2A0F}"/>
              </a:ext>
            </a:extLst>
          </p:cNvPr>
          <p:cNvGrpSpPr/>
          <p:nvPr/>
        </p:nvGrpSpPr>
        <p:grpSpPr>
          <a:xfrm>
            <a:off x="548640" y="1932459"/>
            <a:ext cx="3078480" cy="889001"/>
            <a:chOff x="548641" y="1058699"/>
            <a:chExt cx="3078480" cy="889001"/>
          </a:xfrm>
        </p:grpSpPr>
        <p:sp>
          <p:nvSpPr>
            <p:cNvPr id="5" name="Rectangle 4">
              <a:extLst>
                <a:ext uri="{FF2B5EF4-FFF2-40B4-BE49-F238E27FC236}">
                  <a16:creationId xmlns:a16="http://schemas.microsoft.com/office/drawing/2014/main" id="{266F2EDC-6987-45E7-AFC8-8C4C57B83938}"/>
                </a:ext>
              </a:extLst>
            </p:cNvPr>
            <p:cNvSpPr/>
            <p:nvPr/>
          </p:nvSpPr>
          <p:spPr>
            <a:xfrm>
              <a:off x="548641" y="1058699"/>
              <a:ext cx="3078480" cy="767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RIDHAM BHAT</a:t>
              </a:r>
              <a:endParaRPr lang="en-IN" sz="1600" b="1" dirty="0"/>
            </a:p>
            <a:p>
              <a:pPr algn="ctr"/>
              <a:r>
                <a:rPr lang="en-IN" sz="1600" dirty="0">
                  <a:latin typeface="+mj-lt"/>
                </a:rPr>
                <a:t>TEAM LEAD</a:t>
              </a:r>
            </a:p>
          </p:txBody>
        </p:sp>
        <p:sp>
          <p:nvSpPr>
            <p:cNvPr id="11" name="Rectangle 10">
              <a:extLst>
                <a:ext uri="{FF2B5EF4-FFF2-40B4-BE49-F238E27FC236}">
                  <a16:creationId xmlns:a16="http://schemas.microsoft.com/office/drawing/2014/main" id="{EAAC2100-7DFE-4EED-AF4D-5C101FB7DE4E}"/>
                </a:ext>
              </a:extLst>
            </p:cNvPr>
            <p:cNvSpPr/>
            <p:nvPr/>
          </p:nvSpPr>
          <p:spPr>
            <a:xfrm>
              <a:off x="548641" y="1825780"/>
              <a:ext cx="3078480" cy="121920"/>
            </a:xfrm>
            <a:prstGeom prst="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9" name="Group 18">
            <a:extLst>
              <a:ext uri="{FF2B5EF4-FFF2-40B4-BE49-F238E27FC236}">
                <a16:creationId xmlns:a16="http://schemas.microsoft.com/office/drawing/2014/main" id="{C88EA63D-27A7-4D15-9BAC-372D87EF5411}"/>
              </a:ext>
            </a:extLst>
          </p:cNvPr>
          <p:cNvGrpSpPr/>
          <p:nvPr/>
        </p:nvGrpSpPr>
        <p:grpSpPr>
          <a:xfrm>
            <a:off x="4572000" y="1932459"/>
            <a:ext cx="3078480" cy="889000"/>
            <a:chOff x="4460240" y="1058699"/>
            <a:chExt cx="3078480" cy="889000"/>
          </a:xfrm>
        </p:grpSpPr>
        <p:sp>
          <p:nvSpPr>
            <p:cNvPr id="6" name="Rectangle 5">
              <a:extLst>
                <a:ext uri="{FF2B5EF4-FFF2-40B4-BE49-F238E27FC236}">
                  <a16:creationId xmlns:a16="http://schemas.microsoft.com/office/drawing/2014/main" id="{891AF19B-6ADE-42A9-9F1A-AB2DE750BB91}"/>
                </a:ext>
              </a:extLst>
            </p:cNvPr>
            <p:cNvSpPr/>
            <p:nvPr/>
          </p:nvSpPr>
          <p:spPr>
            <a:xfrm>
              <a:off x="4460240" y="1058699"/>
              <a:ext cx="3078480" cy="7670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NAMAN JAIN</a:t>
              </a:r>
            </a:p>
            <a:p>
              <a:pPr algn="ctr"/>
              <a:r>
                <a:rPr lang="en-IN" sz="1600" dirty="0"/>
                <a:t>TEAM MEMBER</a:t>
              </a:r>
            </a:p>
          </p:txBody>
        </p:sp>
        <p:sp>
          <p:nvSpPr>
            <p:cNvPr id="13" name="Rectangle 12">
              <a:extLst>
                <a:ext uri="{FF2B5EF4-FFF2-40B4-BE49-F238E27FC236}">
                  <a16:creationId xmlns:a16="http://schemas.microsoft.com/office/drawing/2014/main" id="{51FF643F-62A0-4E32-81D8-6D3D8641167E}"/>
                </a:ext>
              </a:extLst>
            </p:cNvPr>
            <p:cNvSpPr/>
            <p:nvPr/>
          </p:nvSpPr>
          <p:spPr>
            <a:xfrm>
              <a:off x="4460240" y="1825779"/>
              <a:ext cx="3078480" cy="121920"/>
            </a:xfrm>
            <a:prstGeom prst="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3" name="Group 22">
            <a:extLst>
              <a:ext uri="{FF2B5EF4-FFF2-40B4-BE49-F238E27FC236}">
                <a16:creationId xmlns:a16="http://schemas.microsoft.com/office/drawing/2014/main" id="{D3F73329-2247-48C9-849F-3E388FFA0241}"/>
              </a:ext>
            </a:extLst>
          </p:cNvPr>
          <p:cNvGrpSpPr/>
          <p:nvPr/>
        </p:nvGrpSpPr>
        <p:grpSpPr>
          <a:xfrm>
            <a:off x="548640" y="3243580"/>
            <a:ext cx="3078480" cy="875820"/>
            <a:chOff x="548640" y="2753360"/>
            <a:chExt cx="3078480" cy="875820"/>
          </a:xfrm>
        </p:grpSpPr>
        <p:sp>
          <p:nvSpPr>
            <p:cNvPr id="7" name="Rectangle 6">
              <a:extLst>
                <a:ext uri="{FF2B5EF4-FFF2-40B4-BE49-F238E27FC236}">
                  <a16:creationId xmlns:a16="http://schemas.microsoft.com/office/drawing/2014/main" id="{EEBAEB8F-EB3E-4924-BCCF-4EB355243437}"/>
                </a:ext>
              </a:extLst>
            </p:cNvPr>
            <p:cNvSpPr/>
            <p:nvPr/>
          </p:nvSpPr>
          <p:spPr>
            <a:xfrm>
              <a:off x="548640" y="2753360"/>
              <a:ext cx="3078480" cy="7670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VEDANT AGGARWAL</a:t>
              </a:r>
            </a:p>
            <a:p>
              <a:pPr algn="ctr"/>
              <a:r>
                <a:rPr lang="en-IN" sz="1600" dirty="0"/>
                <a:t>TEAM MEMBER</a:t>
              </a:r>
            </a:p>
          </p:txBody>
        </p:sp>
        <p:sp>
          <p:nvSpPr>
            <p:cNvPr id="14" name="Rectangle 13">
              <a:extLst>
                <a:ext uri="{FF2B5EF4-FFF2-40B4-BE49-F238E27FC236}">
                  <a16:creationId xmlns:a16="http://schemas.microsoft.com/office/drawing/2014/main" id="{293F186C-7120-47DA-9422-52980306919C}"/>
                </a:ext>
              </a:extLst>
            </p:cNvPr>
            <p:cNvSpPr/>
            <p:nvPr/>
          </p:nvSpPr>
          <p:spPr>
            <a:xfrm>
              <a:off x="548640" y="3507260"/>
              <a:ext cx="3078480" cy="121920"/>
            </a:xfrm>
            <a:prstGeom prst="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0" name="Group 19">
            <a:extLst>
              <a:ext uri="{FF2B5EF4-FFF2-40B4-BE49-F238E27FC236}">
                <a16:creationId xmlns:a16="http://schemas.microsoft.com/office/drawing/2014/main" id="{DAD48C90-D10D-4565-BA00-F7D2AF823BA9}"/>
              </a:ext>
            </a:extLst>
          </p:cNvPr>
          <p:cNvGrpSpPr/>
          <p:nvPr/>
        </p:nvGrpSpPr>
        <p:grpSpPr>
          <a:xfrm>
            <a:off x="8595360" y="1934999"/>
            <a:ext cx="3078480" cy="883921"/>
            <a:chOff x="8595359" y="1063778"/>
            <a:chExt cx="3078480" cy="883921"/>
          </a:xfrm>
        </p:grpSpPr>
        <p:sp>
          <p:nvSpPr>
            <p:cNvPr id="8" name="Rectangle 7">
              <a:extLst>
                <a:ext uri="{FF2B5EF4-FFF2-40B4-BE49-F238E27FC236}">
                  <a16:creationId xmlns:a16="http://schemas.microsoft.com/office/drawing/2014/main" id="{A14EAAC7-BEEF-4E52-AA42-A507B1224D3A}"/>
                </a:ext>
              </a:extLst>
            </p:cNvPr>
            <p:cNvSpPr/>
            <p:nvPr/>
          </p:nvSpPr>
          <p:spPr>
            <a:xfrm>
              <a:off x="8595359" y="1063778"/>
              <a:ext cx="3078480" cy="7670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SAYANTANU DEY</a:t>
              </a:r>
            </a:p>
            <a:p>
              <a:pPr algn="ctr"/>
              <a:r>
                <a:rPr lang="en-IN" sz="1600" dirty="0"/>
                <a:t>TEAM MEMBER</a:t>
              </a:r>
            </a:p>
          </p:txBody>
        </p:sp>
        <p:sp>
          <p:nvSpPr>
            <p:cNvPr id="15" name="Rectangle 14">
              <a:extLst>
                <a:ext uri="{FF2B5EF4-FFF2-40B4-BE49-F238E27FC236}">
                  <a16:creationId xmlns:a16="http://schemas.microsoft.com/office/drawing/2014/main" id="{623653CC-5426-459F-9524-D49A8D92AFA6}"/>
                </a:ext>
              </a:extLst>
            </p:cNvPr>
            <p:cNvSpPr/>
            <p:nvPr/>
          </p:nvSpPr>
          <p:spPr>
            <a:xfrm>
              <a:off x="8595359" y="1825779"/>
              <a:ext cx="3078480" cy="121920"/>
            </a:xfrm>
            <a:prstGeom prst="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54394110-DB35-454A-97CB-FC6CC3BB49BE}"/>
              </a:ext>
            </a:extLst>
          </p:cNvPr>
          <p:cNvGrpSpPr/>
          <p:nvPr/>
        </p:nvGrpSpPr>
        <p:grpSpPr>
          <a:xfrm>
            <a:off x="4571999" y="3239530"/>
            <a:ext cx="3078480" cy="883921"/>
            <a:chOff x="4572000" y="2636520"/>
            <a:chExt cx="3078480" cy="883921"/>
          </a:xfrm>
        </p:grpSpPr>
        <p:sp>
          <p:nvSpPr>
            <p:cNvPr id="9" name="Rectangle 8">
              <a:extLst>
                <a:ext uri="{FF2B5EF4-FFF2-40B4-BE49-F238E27FC236}">
                  <a16:creationId xmlns:a16="http://schemas.microsoft.com/office/drawing/2014/main" id="{C3942856-6E87-4615-AC84-5A19774CF268}"/>
                </a:ext>
              </a:extLst>
            </p:cNvPr>
            <p:cNvSpPr/>
            <p:nvPr/>
          </p:nvSpPr>
          <p:spPr>
            <a:xfrm>
              <a:off x="4572000" y="2636520"/>
              <a:ext cx="3078480" cy="7670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NIKHIL RAGHAV</a:t>
              </a:r>
            </a:p>
            <a:p>
              <a:pPr algn="ctr"/>
              <a:r>
                <a:rPr lang="en-IN" sz="1600" dirty="0"/>
                <a:t>TEAM MEMBER</a:t>
              </a:r>
            </a:p>
          </p:txBody>
        </p:sp>
        <p:sp>
          <p:nvSpPr>
            <p:cNvPr id="16" name="Rectangle 15">
              <a:extLst>
                <a:ext uri="{FF2B5EF4-FFF2-40B4-BE49-F238E27FC236}">
                  <a16:creationId xmlns:a16="http://schemas.microsoft.com/office/drawing/2014/main" id="{2D8BC66F-CB1C-45D2-BE46-3E5935AF9441}"/>
                </a:ext>
              </a:extLst>
            </p:cNvPr>
            <p:cNvSpPr/>
            <p:nvPr/>
          </p:nvSpPr>
          <p:spPr>
            <a:xfrm>
              <a:off x="4572000" y="3398521"/>
              <a:ext cx="3078480" cy="121920"/>
            </a:xfrm>
            <a:prstGeom prst="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a:extLst>
              <a:ext uri="{FF2B5EF4-FFF2-40B4-BE49-F238E27FC236}">
                <a16:creationId xmlns:a16="http://schemas.microsoft.com/office/drawing/2014/main" id="{9F29A794-C0E4-4396-AEBE-FCB16BBF6A66}"/>
              </a:ext>
            </a:extLst>
          </p:cNvPr>
          <p:cNvGrpSpPr/>
          <p:nvPr/>
        </p:nvGrpSpPr>
        <p:grpSpPr>
          <a:xfrm>
            <a:off x="8595359" y="3239530"/>
            <a:ext cx="3078481" cy="883921"/>
            <a:chOff x="8595359" y="2636520"/>
            <a:chExt cx="3078481" cy="883921"/>
          </a:xfrm>
        </p:grpSpPr>
        <p:sp>
          <p:nvSpPr>
            <p:cNvPr id="10" name="Rectangle 9">
              <a:extLst>
                <a:ext uri="{FF2B5EF4-FFF2-40B4-BE49-F238E27FC236}">
                  <a16:creationId xmlns:a16="http://schemas.microsoft.com/office/drawing/2014/main" id="{C06A6A65-39E9-44C4-A096-743984A19550}"/>
                </a:ext>
              </a:extLst>
            </p:cNvPr>
            <p:cNvSpPr/>
            <p:nvPr/>
          </p:nvSpPr>
          <p:spPr>
            <a:xfrm>
              <a:off x="8595360" y="2636520"/>
              <a:ext cx="3078480" cy="7670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RIYA KHAZANCHI</a:t>
              </a:r>
            </a:p>
            <a:p>
              <a:pPr algn="ctr"/>
              <a:r>
                <a:rPr lang="en-IN" sz="1600" dirty="0"/>
                <a:t>TEAM MEMBER</a:t>
              </a:r>
            </a:p>
          </p:txBody>
        </p:sp>
        <p:sp>
          <p:nvSpPr>
            <p:cNvPr id="17" name="Rectangle 16">
              <a:extLst>
                <a:ext uri="{FF2B5EF4-FFF2-40B4-BE49-F238E27FC236}">
                  <a16:creationId xmlns:a16="http://schemas.microsoft.com/office/drawing/2014/main" id="{31C645B2-7611-4941-BC3B-C5FEA2B0991E}"/>
                </a:ext>
              </a:extLst>
            </p:cNvPr>
            <p:cNvSpPr/>
            <p:nvPr/>
          </p:nvSpPr>
          <p:spPr>
            <a:xfrm>
              <a:off x="8595359" y="3398521"/>
              <a:ext cx="3078480" cy="121920"/>
            </a:xfrm>
            <a:prstGeom prst="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4" name="Picture 23">
            <a:extLst>
              <a:ext uri="{FF2B5EF4-FFF2-40B4-BE49-F238E27FC236}">
                <a16:creationId xmlns:a16="http://schemas.microsoft.com/office/drawing/2014/main" id="{3E63C0FA-B475-4E99-B785-28BEA21302BB}"/>
              </a:ext>
            </a:extLst>
          </p:cNvPr>
          <p:cNvPicPr>
            <a:picLocks noChangeAspect="1"/>
          </p:cNvPicPr>
          <p:nvPr/>
        </p:nvPicPr>
        <p:blipFill rotWithShape="1">
          <a:blip r:embed="rId2">
            <a:extLst>
              <a:ext uri="{28A0092B-C50C-407E-A947-70E740481C1C}">
                <a14:useLocalDpi xmlns:a14="http://schemas.microsoft.com/office/drawing/2010/main" val="0"/>
              </a:ext>
            </a:extLst>
          </a:blip>
          <a:srcRect l="2584" r="68109" b="68869"/>
          <a:stretch/>
        </p:blipFill>
        <p:spPr>
          <a:xfrm rot="20975793">
            <a:off x="10317223" y="5474488"/>
            <a:ext cx="1527591" cy="1403213"/>
          </a:xfrm>
          <a:prstGeom prst="rect">
            <a:avLst/>
          </a:prstGeom>
        </p:spPr>
      </p:pic>
      <p:sp>
        <p:nvSpPr>
          <p:cNvPr id="25" name="TextBox 24">
            <a:extLst>
              <a:ext uri="{FF2B5EF4-FFF2-40B4-BE49-F238E27FC236}">
                <a16:creationId xmlns:a16="http://schemas.microsoft.com/office/drawing/2014/main" id="{8DF2EE70-9FB7-4C95-B6C0-6E62311F0D93}"/>
              </a:ext>
            </a:extLst>
          </p:cNvPr>
          <p:cNvSpPr txBox="1"/>
          <p:nvPr/>
        </p:nvSpPr>
        <p:spPr>
          <a:xfrm rot="20972503">
            <a:off x="10316485" y="5566169"/>
            <a:ext cx="1406558" cy="307777"/>
          </a:xfrm>
          <a:prstGeom prst="rect">
            <a:avLst/>
          </a:prstGeom>
          <a:noFill/>
        </p:spPr>
        <p:txBody>
          <a:bodyPr wrap="square" rtlCol="0">
            <a:spAutoFit/>
          </a:bodyPr>
          <a:lstStyle/>
          <a:p>
            <a:r>
              <a:rPr lang="en-US" sz="1400" dirty="0">
                <a:ln w="0"/>
                <a:effectLst>
                  <a:outerShdw blurRad="38100" dist="19050" dir="2700000" algn="tl" rotWithShape="0">
                    <a:schemeClr val="dk1">
                      <a:alpha val="40000"/>
                    </a:schemeClr>
                  </a:outerShdw>
                </a:effectLst>
                <a:latin typeface="Adobe Ming Std L" panose="02020300000000000000" pitchFamily="18" charset="-128"/>
                <a:ea typeface="Adobe Ming Std L" panose="02020300000000000000" pitchFamily="18" charset="-128"/>
              </a:rPr>
              <a:t>THIS WAY</a:t>
            </a:r>
            <a:endParaRPr lang="en-IN" sz="1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05806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0E9E43-29F0-4E0B-A86F-F95109A3BCEB}"/>
              </a:ext>
            </a:extLst>
          </p:cNvPr>
          <p:cNvSpPr txBox="1"/>
          <p:nvPr/>
        </p:nvSpPr>
        <p:spPr>
          <a:xfrm>
            <a:off x="0" y="43284"/>
            <a:ext cx="10990555" cy="461665"/>
          </a:xfrm>
          <a:prstGeom prst="rect">
            <a:avLst/>
          </a:prstGeom>
          <a:noFill/>
        </p:spPr>
        <p:txBody>
          <a:bodyPr wrap="square" rtlCol="0">
            <a:spAutoFit/>
          </a:bodyPr>
          <a:lstStyle/>
          <a:p>
            <a:r>
              <a:rPr lang="en-IN" sz="2400" dirty="0">
                <a:latin typeface="ITC Stone Sans Std Bold" panose="020B0902030503020204" pitchFamily="34" charset="0"/>
              </a:rPr>
              <a:t>PROJECT INTRODUCTION:  </a:t>
            </a:r>
          </a:p>
        </p:txBody>
      </p:sp>
      <p:sp>
        <p:nvSpPr>
          <p:cNvPr id="2" name="Rectangle 1">
            <a:extLst>
              <a:ext uri="{FF2B5EF4-FFF2-40B4-BE49-F238E27FC236}">
                <a16:creationId xmlns:a16="http://schemas.microsoft.com/office/drawing/2014/main" id="{6E686506-E5F1-486F-AF96-E625B57647CB}"/>
              </a:ext>
            </a:extLst>
          </p:cNvPr>
          <p:cNvSpPr/>
          <p:nvPr/>
        </p:nvSpPr>
        <p:spPr>
          <a:xfrm>
            <a:off x="1290320" y="5717436"/>
            <a:ext cx="9611360" cy="109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 AUTOMATIC REVIEW SYSTEM OF ROADS BY ITS USERS (CAR)</a:t>
            </a:r>
          </a:p>
        </p:txBody>
      </p:sp>
      <p:sp>
        <p:nvSpPr>
          <p:cNvPr id="5" name="Rectangle 4">
            <a:extLst>
              <a:ext uri="{FF2B5EF4-FFF2-40B4-BE49-F238E27FC236}">
                <a16:creationId xmlns:a16="http://schemas.microsoft.com/office/drawing/2014/main" id="{62249F8F-F3FC-4D82-8351-2E27921BCBCB}"/>
              </a:ext>
            </a:extLst>
          </p:cNvPr>
          <p:cNvSpPr/>
          <p:nvPr/>
        </p:nvSpPr>
        <p:spPr>
          <a:xfrm>
            <a:off x="629920" y="730559"/>
            <a:ext cx="6258560" cy="2441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PROBLEMS WE FACE ::</a:t>
            </a:r>
            <a:r>
              <a:rPr lang="en-US" sz="1600" dirty="0">
                <a:ln>
                  <a:solidFill>
                    <a:schemeClr val="bg1"/>
                  </a:solidFill>
                </a:ln>
                <a:solidFill>
                  <a:schemeClr val="bg1"/>
                </a:solidFill>
                <a:latin typeface="Adobe Ming Std L" panose="02020300000000000000" pitchFamily="18" charset="-128"/>
                <a:ea typeface="Adobe Ming Std L" panose="02020300000000000000" pitchFamily="18" charset="-128"/>
              </a:rPr>
              <a:t> </a:t>
            </a:r>
            <a:r>
              <a:rPr lang="en-US" sz="1400" dirty="0">
                <a:ln>
                  <a:solidFill>
                    <a:schemeClr val="bg1"/>
                  </a:solidFill>
                </a:ln>
                <a:solidFill>
                  <a:schemeClr val="bg1"/>
                </a:solidFill>
                <a:latin typeface="+mj-lt"/>
                <a:ea typeface="Adobe Ming Std L" panose="02020300000000000000" pitchFamily="18" charset="-128"/>
              </a:rPr>
              <a:t>India has a total of about 2 million kilometers of roads , out of which about 1 million are poorly constructed (with dents, potholes, broken parts). These road conditions lead to severe problems like (Accidents, Traffic, Water clogging, Damage to vehicle, Poor aesthetics etc.), This not only affects our economy but our image on the global scale. Despite huge expenditure on road repair by government, Delayed actions by Authorities due to insufficient data about road condition delay its solution. </a:t>
            </a:r>
            <a:endParaRPr lang="en-IN" sz="1600" dirty="0">
              <a:latin typeface="+mj-lt"/>
            </a:endParaRPr>
          </a:p>
        </p:txBody>
      </p:sp>
      <p:sp>
        <p:nvSpPr>
          <p:cNvPr id="6" name="Rectangle 5">
            <a:extLst>
              <a:ext uri="{FF2B5EF4-FFF2-40B4-BE49-F238E27FC236}">
                <a16:creationId xmlns:a16="http://schemas.microsoft.com/office/drawing/2014/main" id="{529BDF35-AB2A-408D-A8E0-3CAF0511E107}"/>
              </a:ext>
            </a:extLst>
          </p:cNvPr>
          <p:cNvSpPr/>
          <p:nvPr/>
        </p:nvSpPr>
        <p:spPr>
          <a:xfrm>
            <a:off x="689596" y="4226734"/>
            <a:ext cx="10821683" cy="1427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n w="10160">
                  <a:solidFill>
                    <a:srgbClr val="FFC000"/>
                  </a:solidFill>
                  <a:prstDash val="solid"/>
                </a:ln>
                <a:solidFill>
                  <a:srgbClr val="FFC000"/>
                </a:solidFill>
                <a:effectLst>
                  <a:outerShdw blurRad="38100" dist="22860" dir="5400000" algn="tl" rotWithShape="0">
                    <a:srgbClr val="000000">
                      <a:alpha val="30000"/>
                    </a:srgbClr>
                  </a:outerShdw>
                </a:effectLst>
                <a:latin typeface="Savate" pitchFamily="50" charset="0"/>
                <a:ea typeface="Adobe Ming Std L" panose="02020300000000000000" pitchFamily="18" charset="-128"/>
              </a:rPr>
              <a:t>“ </a:t>
            </a:r>
            <a:r>
              <a:rPr lang="en-US" sz="1800" dirty="0">
                <a:ln w="10160">
                  <a:solidFill>
                    <a:srgbClr val="FFC000"/>
                  </a:solidFill>
                  <a:prstDash val="solid"/>
                </a:ln>
                <a:solidFill>
                  <a:srgbClr val="FFC000"/>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rPr>
              <a:t>Diagnosis is the first step towards cure </a:t>
            </a:r>
            <a:r>
              <a:rPr lang="en-US" sz="1800" dirty="0">
                <a:ln w="10160">
                  <a:solidFill>
                    <a:srgbClr val="FFC000"/>
                  </a:solidFill>
                  <a:prstDash val="solid"/>
                </a:ln>
                <a:solidFill>
                  <a:srgbClr val="FFC000"/>
                </a:solidFill>
                <a:effectLst>
                  <a:outerShdw blurRad="38100" dist="22860" dir="5400000" algn="tl" rotWithShape="0">
                    <a:srgbClr val="000000">
                      <a:alpha val="30000"/>
                    </a:srgbClr>
                  </a:outerShdw>
                </a:effectLst>
                <a:latin typeface="Savate" pitchFamily="50" charset="0"/>
                <a:ea typeface="Adobe Ming Std L" panose="02020300000000000000" pitchFamily="18" charset="-128"/>
              </a:rPr>
              <a:t>”</a:t>
            </a:r>
            <a:r>
              <a:rPr lang="en-IN" dirty="0"/>
              <a:t> </a:t>
            </a:r>
          </a:p>
        </p:txBody>
      </p:sp>
      <p:pic>
        <p:nvPicPr>
          <p:cNvPr id="2052" name="Picture 4" descr="The politics of Chicago's potholes | On Politics | Chicago Reader">
            <a:extLst>
              <a:ext uri="{FF2B5EF4-FFF2-40B4-BE49-F238E27FC236}">
                <a16:creationId xmlns:a16="http://schemas.microsoft.com/office/drawing/2014/main" id="{BD54B465-202A-4BF0-B032-82F2963B87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49" t="10074" r="12860"/>
          <a:stretch/>
        </p:blipFill>
        <p:spPr bwMode="auto">
          <a:xfrm>
            <a:off x="7704368" y="504949"/>
            <a:ext cx="4105536" cy="319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440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686506-E5F1-486F-AF96-E625B57647CB}"/>
              </a:ext>
            </a:extLst>
          </p:cNvPr>
          <p:cNvSpPr/>
          <p:nvPr/>
        </p:nvSpPr>
        <p:spPr>
          <a:xfrm>
            <a:off x="1188720" y="2992120"/>
            <a:ext cx="9611360" cy="1097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 AUTOMATIC REVIEW SYSTEM OF ROADS BY ITS USERS (CAR)</a:t>
            </a:r>
          </a:p>
        </p:txBody>
      </p:sp>
      <p:sp>
        <p:nvSpPr>
          <p:cNvPr id="6" name="Rectangle 5">
            <a:extLst>
              <a:ext uri="{FF2B5EF4-FFF2-40B4-BE49-F238E27FC236}">
                <a16:creationId xmlns:a16="http://schemas.microsoft.com/office/drawing/2014/main" id="{529BDF35-AB2A-408D-A8E0-3CAF0511E107}"/>
              </a:ext>
            </a:extLst>
          </p:cNvPr>
          <p:cNvSpPr/>
          <p:nvPr/>
        </p:nvSpPr>
        <p:spPr>
          <a:xfrm>
            <a:off x="486396" y="284654"/>
            <a:ext cx="10821683" cy="1427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n w="10160">
                  <a:solidFill>
                    <a:srgbClr val="FFC000"/>
                  </a:solidFill>
                  <a:prstDash val="solid"/>
                </a:ln>
                <a:solidFill>
                  <a:srgbClr val="FFC000"/>
                </a:solidFill>
                <a:effectLst>
                  <a:outerShdw blurRad="38100" dist="22860" dir="5400000" algn="tl" rotWithShape="0">
                    <a:srgbClr val="000000">
                      <a:alpha val="30000"/>
                    </a:srgbClr>
                  </a:outerShdw>
                </a:effectLst>
                <a:latin typeface="Savate" pitchFamily="50" charset="0"/>
                <a:ea typeface="Adobe Ming Std L" panose="02020300000000000000" pitchFamily="18" charset="-128"/>
              </a:rPr>
              <a:t>“ </a:t>
            </a:r>
            <a:r>
              <a:rPr lang="en-US" sz="1800" dirty="0">
                <a:ln w="10160">
                  <a:solidFill>
                    <a:srgbClr val="FFC000"/>
                  </a:solidFill>
                  <a:prstDash val="solid"/>
                </a:ln>
                <a:solidFill>
                  <a:srgbClr val="FFC000"/>
                </a:solidFill>
                <a:effectLst>
                  <a:outerShdw blurRad="38100" dist="22860" dir="5400000" algn="tl" rotWithShape="0">
                    <a:srgbClr val="000000">
                      <a:alpha val="30000"/>
                    </a:srgbClr>
                  </a:outerShdw>
                </a:effectLst>
                <a:latin typeface="Adobe Ming Std L" panose="02020300000000000000" pitchFamily="18" charset="-128"/>
                <a:ea typeface="Adobe Ming Std L" panose="02020300000000000000" pitchFamily="18" charset="-128"/>
              </a:rPr>
              <a:t>Diagnosis is the first step towards cure </a:t>
            </a:r>
            <a:r>
              <a:rPr lang="en-US" sz="1800" dirty="0">
                <a:ln w="10160">
                  <a:solidFill>
                    <a:srgbClr val="FFC000"/>
                  </a:solidFill>
                  <a:prstDash val="solid"/>
                </a:ln>
                <a:solidFill>
                  <a:srgbClr val="FFC000"/>
                </a:solidFill>
                <a:effectLst>
                  <a:outerShdw blurRad="38100" dist="22860" dir="5400000" algn="tl" rotWithShape="0">
                    <a:srgbClr val="000000">
                      <a:alpha val="30000"/>
                    </a:srgbClr>
                  </a:outerShdw>
                </a:effectLst>
                <a:latin typeface="Savate" pitchFamily="50" charset="0"/>
                <a:ea typeface="Adobe Ming Std L" panose="02020300000000000000" pitchFamily="18" charset="-128"/>
              </a:rPr>
              <a:t>”</a:t>
            </a:r>
            <a:r>
              <a:rPr lang="en-IN" dirty="0"/>
              <a:t> </a:t>
            </a:r>
          </a:p>
        </p:txBody>
      </p:sp>
    </p:spTree>
    <p:extLst>
      <p:ext uri="{BB962C8B-B14F-4D97-AF65-F5344CB8AC3E}">
        <p14:creationId xmlns:p14="http://schemas.microsoft.com/office/powerpoint/2010/main" val="3640220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itle 1">
            <a:extLst>
              <a:ext uri="{FF2B5EF4-FFF2-40B4-BE49-F238E27FC236}">
                <a16:creationId xmlns:a16="http://schemas.microsoft.com/office/drawing/2014/main" id="{168C28E9-87A3-44C5-86CD-FECB3D690783}"/>
              </a:ext>
            </a:extLst>
          </p:cNvPr>
          <p:cNvSpPr txBox="1">
            <a:spLocks/>
          </p:cNvSpPr>
          <p:nvPr/>
        </p:nvSpPr>
        <p:spPr>
          <a:xfrm>
            <a:off x="1681110" y="1738757"/>
            <a:ext cx="8687540" cy="8215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dirty="0"/>
              <a:t>THE ENGINEERING PART</a:t>
            </a:r>
          </a:p>
        </p:txBody>
      </p:sp>
      <p:sp>
        <p:nvSpPr>
          <p:cNvPr id="144" name="Title 1">
            <a:extLst>
              <a:ext uri="{FF2B5EF4-FFF2-40B4-BE49-F238E27FC236}">
                <a16:creationId xmlns:a16="http://schemas.microsoft.com/office/drawing/2014/main" id="{B835928B-620A-4755-B2E7-C588D83D2A82}"/>
              </a:ext>
            </a:extLst>
          </p:cNvPr>
          <p:cNvSpPr txBox="1">
            <a:spLocks/>
          </p:cNvSpPr>
          <p:nvPr/>
        </p:nvSpPr>
        <p:spPr>
          <a:xfrm>
            <a:off x="1762320" y="2227635"/>
            <a:ext cx="8687540" cy="8215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t>IMPLEMENTING IT PROFFESIONALLY</a:t>
            </a:r>
            <a:endParaRPr lang="en-IN" dirty="0"/>
          </a:p>
        </p:txBody>
      </p:sp>
      <p:pic>
        <p:nvPicPr>
          <p:cNvPr id="147" name="Picture 146">
            <a:extLst>
              <a:ext uri="{FF2B5EF4-FFF2-40B4-BE49-F238E27FC236}">
                <a16:creationId xmlns:a16="http://schemas.microsoft.com/office/drawing/2014/main" id="{7036122A-6142-4644-B721-A38F31D20394}"/>
              </a:ext>
            </a:extLst>
          </p:cNvPr>
          <p:cNvPicPr>
            <a:picLocks noChangeAspect="1"/>
          </p:cNvPicPr>
          <p:nvPr/>
        </p:nvPicPr>
        <p:blipFill rotWithShape="1">
          <a:blip r:embed="rId2">
            <a:extLst>
              <a:ext uri="{28A0092B-C50C-407E-A947-70E740481C1C}">
                <a14:useLocalDpi xmlns:a14="http://schemas.microsoft.com/office/drawing/2010/main" val="0"/>
              </a:ext>
            </a:extLst>
          </a:blip>
          <a:srcRect l="85360" t="45244" r="8503" b="40439"/>
          <a:stretch/>
        </p:blipFill>
        <p:spPr>
          <a:xfrm>
            <a:off x="11583223" y="6249114"/>
            <a:ext cx="608777" cy="479393"/>
          </a:xfrm>
          <a:prstGeom prst="rect">
            <a:avLst/>
          </a:prstGeom>
        </p:spPr>
      </p:pic>
      <p:pic>
        <p:nvPicPr>
          <p:cNvPr id="148" name="Picture 147">
            <a:extLst>
              <a:ext uri="{FF2B5EF4-FFF2-40B4-BE49-F238E27FC236}">
                <a16:creationId xmlns:a16="http://schemas.microsoft.com/office/drawing/2014/main" id="{AFC6EC77-1EC8-4175-B09E-3AAB39A565D5}"/>
              </a:ext>
            </a:extLst>
          </p:cNvPr>
          <p:cNvPicPr>
            <a:picLocks noChangeAspect="1"/>
          </p:cNvPicPr>
          <p:nvPr/>
        </p:nvPicPr>
        <p:blipFill rotWithShape="1">
          <a:blip r:embed="rId2">
            <a:extLst>
              <a:ext uri="{28A0092B-C50C-407E-A947-70E740481C1C}">
                <a14:useLocalDpi xmlns:a14="http://schemas.microsoft.com/office/drawing/2010/main" val="0"/>
              </a:ext>
            </a:extLst>
          </a:blip>
          <a:srcRect l="85360" t="45244" b="40439"/>
          <a:stretch/>
        </p:blipFill>
        <p:spPr>
          <a:xfrm>
            <a:off x="0" y="6249115"/>
            <a:ext cx="1480498" cy="479393"/>
          </a:xfrm>
          <a:prstGeom prst="rect">
            <a:avLst/>
          </a:prstGeom>
        </p:spPr>
      </p:pic>
      <p:pic>
        <p:nvPicPr>
          <p:cNvPr id="149" name="Picture 148">
            <a:extLst>
              <a:ext uri="{FF2B5EF4-FFF2-40B4-BE49-F238E27FC236}">
                <a16:creationId xmlns:a16="http://schemas.microsoft.com/office/drawing/2014/main" id="{5C03668B-856F-4D62-BB63-80516D1755CB}"/>
              </a:ext>
            </a:extLst>
          </p:cNvPr>
          <p:cNvPicPr>
            <a:picLocks noChangeAspect="1"/>
          </p:cNvPicPr>
          <p:nvPr/>
        </p:nvPicPr>
        <p:blipFill rotWithShape="1">
          <a:blip r:embed="rId2">
            <a:extLst>
              <a:ext uri="{28A0092B-C50C-407E-A947-70E740481C1C}">
                <a14:useLocalDpi xmlns:a14="http://schemas.microsoft.com/office/drawing/2010/main" val="0"/>
              </a:ext>
            </a:extLst>
          </a:blip>
          <a:srcRect t="45244" b="40439"/>
          <a:stretch/>
        </p:blipFill>
        <p:spPr>
          <a:xfrm>
            <a:off x="1480498" y="6249115"/>
            <a:ext cx="10112788" cy="479393"/>
          </a:xfrm>
          <a:prstGeom prst="rect">
            <a:avLst/>
          </a:prstGeom>
        </p:spPr>
      </p:pic>
      <p:pic>
        <p:nvPicPr>
          <p:cNvPr id="150" name="Picture 149">
            <a:extLst>
              <a:ext uri="{FF2B5EF4-FFF2-40B4-BE49-F238E27FC236}">
                <a16:creationId xmlns:a16="http://schemas.microsoft.com/office/drawing/2014/main" id="{37484B20-3E63-4D08-9159-F30EC391D51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897" b="77949" l="0" r="100000">
                        <a14:foregroundMark x1="14500" y1="66538" x2="14500" y2="66538"/>
                        <a14:foregroundMark x1="15100" y1="71538" x2="15100" y2="71538"/>
                        <a14:foregroundMark x1="18100" y1="71795" x2="18100" y2="71795"/>
                        <a14:foregroundMark x1="80500" y1="65897" x2="80500" y2="65897"/>
                        <a14:foregroundMark x1="84800" y1="63077" x2="84800" y2="63077"/>
                        <a14:foregroundMark x1="82200" y1="71538" x2="82200" y2="71538"/>
                        <a14:foregroundMark x1="63600" y1="25000" x2="63600" y2="25000"/>
                        <a14:foregroundMark x1="81600" y1="72179" x2="81600" y2="72179"/>
                        <a14:foregroundMark x1="79200" y1="68718" x2="79200" y2="68718"/>
                        <a14:foregroundMark x1="85300" y1="71667" x2="85300" y2="71667"/>
                        <a14:foregroundMark x1="88600" y1="68974" x2="88600" y2="68974"/>
                        <a14:foregroundMark x1="12300" y1="68462" x2="12300" y2="68462"/>
                        <a14:foregroundMark x1="11900" y1="68974" x2="11900" y2="68974"/>
                        <a14:foregroundMark x1="14700" y1="71795" x2="14700" y2="71795"/>
                        <a14:foregroundMark x1="18500" y1="72308" x2="18500" y2="72308"/>
                        <a14:foregroundMark x1="21800" y1="69231" x2="21800" y2="69231"/>
                        <a14:backgroundMark x1="13400" y1="69872" x2="13400" y2="69872"/>
                        <a14:backgroundMark x1="11600" y1="68462" x2="11600" y2="68462"/>
                        <a14:backgroundMark x1="16200" y1="71667" x2="16200" y2="71667"/>
                        <a14:backgroundMark x1="19200" y1="71923" x2="19200" y2="71923"/>
                        <a14:backgroundMark x1="22100" y1="68846" x2="22100" y2="68846"/>
                        <a14:backgroundMark x1="80400" y1="70769" x2="80400" y2="70769"/>
                        <a14:backgroundMark x1="80200" y1="69615" x2="80200" y2="69615"/>
                        <a14:backgroundMark x1="79800" y1="70256" x2="79800" y2="70256"/>
                        <a14:backgroundMark x1="80900" y1="70897" x2="80900" y2="70897"/>
                        <a14:backgroundMark x1="80900" y1="70897" x2="79700" y2="69103"/>
                        <a14:backgroundMark x1="79700" y1="69103" x2="79100" y2="70000"/>
                        <a14:backgroundMark x1="83400" y1="71667" x2="83400" y2="71667"/>
                        <a14:backgroundMark x1="87200" y1="70385" x2="87200" y2="70385"/>
                        <a14:backgroundMark x1="89400" y1="67949" x2="89400" y2="67949"/>
                        <a14:backgroundMark x1="78500" y1="68974" x2="78500" y2="68974"/>
                      </a14:backgroundRemoval>
                    </a14:imgEffect>
                  </a14:imgLayer>
                </a14:imgProps>
              </a:ext>
            </a:extLst>
          </a:blip>
          <a:srcRect t="11780" b="21683"/>
          <a:stretch/>
        </p:blipFill>
        <p:spPr>
          <a:xfrm rot="60000" flipH="1">
            <a:off x="937749" y="5552436"/>
            <a:ext cx="1649142" cy="855889"/>
          </a:xfrm>
          <a:prstGeom prst="rect">
            <a:avLst/>
          </a:prstGeom>
        </p:spPr>
      </p:pic>
      <p:pic>
        <p:nvPicPr>
          <p:cNvPr id="151" name="Picture 150">
            <a:extLst>
              <a:ext uri="{FF2B5EF4-FFF2-40B4-BE49-F238E27FC236}">
                <a16:creationId xmlns:a16="http://schemas.microsoft.com/office/drawing/2014/main" id="{228B04E2-2153-44EA-B21B-D6D92BAF8A9A}"/>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backgroundRemoval t="10897" b="77949" l="0" r="100000">
                        <a14:foregroundMark x1="14500" y1="66538" x2="14500" y2="66538"/>
                        <a14:foregroundMark x1="15100" y1="71538" x2="15100" y2="71538"/>
                        <a14:foregroundMark x1="18100" y1="71795" x2="18100" y2="71795"/>
                        <a14:foregroundMark x1="80500" y1="65897" x2="80500" y2="65897"/>
                        <a14:foregroundMark x1="84800" y1="63077" x2="84800" y2="63077"/>
                        <a14:foregroundMark x1="82200" y1="71538" x2="82200" y2="71538"/>
                        <a14:foregroundMark x1="63600" y1="25000" x2="63600" y2="25000"/>
                        <a14:foregroundMark x1="81600" y1="72179" x2="81600" y2="72179"/>
                        <a14:foregroundMark x1="79200" y1="68718" x2="79200" y2="68718"/>
                        <a14:foregroundMark x1="85300" y1="71667" x2="85300" y2="71667"/>
                        <a14:foregroundMark x1="88600" y1="68974" x2="88600" y2="68974"/>
                        <a14:foregroundMark x1="12300" y1="68462" x2="12300" y2="68462"/>
                        <a14:foregroundMark x1="11900" y1="68974" x2="11900" y2="68974"/>
                        <a14:foregroundMark x1="14700" y1="71795" x2="14700" y2="71795"/>
                        <a14:foregroundMark x1="18500" y1="72308" x2="18500" y2="72308"/>
                        <a14:foregroundMark x1="21800" y1="69231" x2="21800" y2="69231"/>
                        <a14:backgroundMark x1="13400" y1="69872" x2="13400" y2="69872"/>
                        <a14:backgroundMark x1="11600" y1="68462" x2="11600" y2="68462"/>
                        <a14:backgroundMark x1="16200" y1="71667" x2="16200" y2="71667"/>
                        <a14:backgroundMark x1="19200" y1="71923" x2="19200" y2="71923"/>
                        <a14:backgroundMark x1="22100" y1="68846" x2="22100" y2="68846"/>
                        <a14:backgroundMark x1="80400" y1="70769" x2="80400" y2="70769"/>
                        <a14:backgroundMark x1="80200" y1="69615" x2="80200" y2="69615"/>
                        <a14:backgroundMark x1="79800" y1="70256" x2="79800" y2="70256"/>
                        <a14:backgroundMark x1="80900" y1="70897" x2="80900" y2="70897"/>
                        <a14:backgroundMark x1="80900" y1="70897" x2="79700" y2="69103"/>
                        <a14:backgroundMark x1="79700" y1="69103" x2="79100" y2="70000"/>
                        <a14:backgroundMark x1="83400" y1="71667" x2="83400" y2="71667"/>
                        <a14:backgroundMark x1="87200" y1="70385" x2="87200" y2="70385"/>
                        <a14:backgroundMark x1="89400" y1="67949" x2="89400" y2="67949"/>
                        <a14:backgroundMark x1="78500" y1="68974" x2="78500" y2="68974"/>
                      </a14:backgroundRemoval>
                    </a14:imgEffect>
                  </a14:imgLayer>
                </a14:imgProps>
              </a:ext>
            </a:extLst>
          </a:blip>
          <a:srcRect t="11780" b="21683"/>
          <a:stretch/>
        </p:blipFill>
        <p:spPr>
          <a:xfrm rot="227785" flipH="1">
            <a:off x="3304184" y="5599529"/>
            <a:ext cx="1649144" cy="855890"/>
          </a:xfrm>
          <a:prstGeom prst="rect">
            <a:avLst/>
          </a:prstGeom>
        </p:spPr>
      </p:pic>
      <p:pic>
        <p:nvPicPr>
          <p:cNvPr id="152" name="Picture 151">
            <a:extLst>
              <a:ext uri="{FF2B5EF4-FFF2-40B4-BE49-F238E27FC236}">
                <a16:creationId xmlns:a16="http://schemas.microsoft.com/office/drawing/2014/main" id="{F39AB950-6648-4720-B77A-DC6A1427E86E}"/>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backgroundRemoval t="10897" b="77949" l="0" r="100000">
                        <a14:foregroundMark x1="14500" y1="66538" x2="14500" y2="66538"/>
                        <a14:foregroundMark x1="15100" y1="71538" x2="15100" y2="71538"/>
                        <a14:foregroundMark x1="18100" y1="71795" x2="18100" y2="71795"/>
                        <a14:foregroundMark x1="80500" y1="65897" x2="80500" y2="65897"/>
                        <a14:foregroundMark x1="84800" y1="63077" x2="84800" y2="63077"/>
                        <a14:foregroundMark x1="82200" y1="71538" x2="82200" y2="71538"/>
                        <a14:foregroundMark x1="63600" y1="25000" x2="63600" y2="25000"/>
                        <a14:foregroundMark x1="81600" y1="72179" x2="81600" y2="72179"/>
                        <a14:foregroundMark x1="79200" y1="68718" x2="79200" y2="68718"/>
                        <a14:foregroundMark x1="85300" y1="71667" x2="85300" y2="71667"/>
                        <a14:foregroundMark x1="88600" y1="68974" x2="88600" y2="68974"/>
                        <a14:foregroundMark x1="12300" y1="68462" x2="12300" y2="68462"/>
                        <a14:foregroundMark x1="11900" y1="68974" x2="11900" y2="68974"/>
                        <a14:foregroundMark x1="14700" y1="71795" x2="14700" y2="71795"/>
                        <a14:foregroundMark x1="18500" y1="72308" x2="18500" y2="72308"/>
                        <a14:foregroundMark x1="21800" y1="69231" x2="21800" y2="69231"/>
                        <a14:backgroundMark x1="13400" y1="69872" x2="13400" y2="69872"/>
                        <a14:backgroundMark x1="11600" y1="68462" x2="11600" y2="68462"/>
                        <a14:backgroundMark x1="16200" y1="71667" x2="16200" y2="71667"/>
                        <a14:backgroundMark x1="19200" y1="71923" x2="19200" y2="71923"/>
                        <a14:backgroundMark x1="22100" y1="68846" x2="22100" y2="68846"/>
                        <a14:backgroundMark x1="80400" y1="70769" x2="80400" y2="70769"/>
                        <a14:backgroundMark x1="80200" y1="69615" x2="80200" y2="69615"/>
                        <a14:backgroundMark x1="79800" y1="70256" x2="79800" y2="70256"/>
                        <a14:backgroundMark x1="80900" y1="70897" x2="80900" y2="70897"/>
                        <a14:backgroundMark x1="80900" y1="70897" x2="79700" y2="69103"/>
                        <a14:backgroundMark x1="79700" y1="69103" x2="79100" y2="70000"/>
                        <a14:backgroundMark x1="83400" y1="71667" x2="83400" y2="71667"/>
                        <a14:backgroundMark x1="87200" y1="70385" x2="87200" y2="70385"/>
                        <a14:backgroundMark x1="89400" y1="67949" x2="89400" y2="67949"/>
                        <a14:backgroundMark x1="78500" y1="68974" x2="78500" y2="68974"/>
                      </a14:backgroundRemoval>
                    </a14:imgEffect>
                  </a14:imgLayer>
                </a14:imgProps>
              </a:ext>
            </a:extLst>
          </a:blip>
          <a:srcRect t="11780" b="21683"/>
          <a:stretch/>
        </p:blipFill>
        <p:spPr>
          <a:xfrm rot="-60000" flipH="1">
            <a:off x="5602955" y="5562891"/>
            <a:ext cx="1649146" cy="855891"/>
          </a:xfrm>
          <a:prstGeom prst="rect">
            <a:avLst/>
          </a:prstGeom>
        </p:spPr>
      </p:pic>
      <p:pic>
        <p:nvPicPr>
          <p:cNvPr id="153" name="Picture 152">
            <a:extLst>
              <a:ext uri="{FF2B5EF4-FFF2-40B4-BE49-F238E27FC236}">
                <a16:creationId xmlns:a16="http://schemas.microsoft.com/office/drawing/2014/main" id="{75FCE3F2-ED55-49CD-95AE-553D515839D4}"/>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backgroundRemoval t="10897" b="77949" l="0" r="100000">
                        <a14:foregroundMark x1="14500" y1="66538" x2="14500" y2="66538"/>
                        <a14:foregroundMark x1="15100" y1="71538" x2="15100" y2="71538"/>
                        <a14:foregroundMark x1="18100" y1="71795" x2="18100" y2="71795"/>
                        <a14:foregroundMark x1="80500" y1="65897" x2="80500" y2="65897"/>
                        <a14:foregroundMark x1="84800" y1="63077" x2="84800" y2="63077"/>
                        <a14:foregroundMark x1="82200" y1="71538" x2="82200" y2="71538"/>
                        <a14:foregroundMark x1="63600" y1="25000" x2="63600" y2="25000"/>
                        <a14:foregroundMark x1="81600" y1="72179" x2="81600" y2="72179"/>
                        <a14:foregroundMark x1="79200" y1="68718" x2="79200" y2="68718"/>
                        <a14:foregroundMark x1="85300" y1="71667" x2="85300" y2="71667"/>
                        <a14:foregroundMark x1="88600" y1="68974" x2="88600" y2="68974"/>
                        <a14:foregroundMark x1="12300" y1="68462" x2="12300" y2="68462"/>
                        <a14:foregroundMark x1="11900" y1="68974" x2="11900" y2="68974"/>
                        <a14:foregroundMark x1="14700" y1="71795" x2="14700" y2="71795"/>
                        <a14:foregroundMark x1="18500" y1="72308" x2="18500" y2="72308"/>
                        <a14:foregroundMark x1="21800" y1="69231" x2="21800" y2="69231"/>
                        <a14:backgroundMark x1="13400" y1="69872" x2="13400" y2="69872"/>
                        <a14:backgroundMark x1="11600" y1="68462" x2="11600" y2="68462"/>
                        <a14:backgroundMark x1="16200" y1="71667" x2="16200" y2="71667"/>
                        <a14:backgroundMark x1="19200" y1="71923" x2="19200" y2="71923"/>
                        <a14:backgroundMark x1="22100" y1="68846" x2="22100" y2="68846"/>
                        <a14:backgroundMark x1="80400" y1="70769" x2="80400" y2="70769"/>
                        <a14:backgroundMark x1="80200" y1="69615" x2="80200" y2="69615"/>
                        <a14:backgroundMark x1="79800" y1="70256" x2="79800" y2="70256"/>
                        <a14:backgroundMark x1="80900" y1="70897" x2="80900" y2="70897"/>
                        <a14:backgroundMark x1="80900" y1="70897" x2="79700" y2="69103"/>
                        <a14:backgroundMark x1="79700" y1="69103" x2="79100" y2="70000"/>
                        <a14:backgroundMark x1="83400" y1="71667" x2="83400" y2="71667"/>
                        <a14:backgroundMark x1="87200" y1="70385" x2="87200" y2="70385"/>
                        <a14:backgroundMark x1="89400" y1="67949" x2="89400" y2="67949"/>
                        <a14:backgroundMark x1="78500" y1="68974" x2="78500" y2="68974"/>
                      </a14:backgroundRemoval>
                    </a14:imgEffect>
                  </a14:imgLayer>
                </a14:imgProps>
              </a:ext>
            </a:extLst>
          </a:blip>
          <a:srcRect t="11780" b="21683"/>
          <a:stretch/>
        </p:blipFill>
        <p:spPr>
          <a:xfrm rot="120000" flipH="1">
            <a:off x="7901596" y="5590002"/>
            <a:ext cx="1649148" cy="855892"/>
          </a:xfrm>
          <a:prstGeom prst="rect">
            <a:avLst/>
          </a:prstGeom>
        </p:spPr>
      </p:pic>
      <p:pic>
        <p:nvPicPr>
          <p:cNvPr id="154" name="Picture 153">
            <a:extLst>
              <a:ext uri="{FF2B5EF4-FFF2-40B4-BE49-F238E27FC236}">
                <a16:creationId xmlns:a16="http://schemas.microsoft.com/office/drawing/2014/main" id="{9003666F-7E32-4FD5-8871-0709579C3ED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897" b="77949" l="0" r="100000">
                        <a14:foregroundMark x1="14500" y1="66538" x2="14500" y2="66538"/>
                        <a14:foregroundMark x1="15100" y1="71538" x2="15100" y2="71538"/>
                        <a14:foregroundMark x1="18100" y1="71795" x2="18100" y2="71795"/>
                        <a14:foregroundMark x1="80500" y1="65897" x2="80500" y2="65897"/>
                        <a14:foregroundMark x1="84800" y1="63077" x2="84800" y2="63077"/>
                        <a14:foregroundMark x1="82200" y1="71538" x2="82200" y2="71538"/>
                        <a14:foregroundMark x1="63600" y1="25000" x2="63600" y2="25000"/>
                        <a14:foregroundMark x1="81600" y1="72179" x2="81600" y2="72179"/>
                        <a14:foregroundMark x1="79200" y1="68718" x2="79200" y2="68718"/>
                        <a14:foregroundMark x1="85300" y1="71667" x2="85300" y2="71667"/>
                        <a14:foregroundMark x1="88600" y1="68974" x2="88600" y2="68974"/>
                        <a14:foregroundMark x1="12300" y1="68462" x2="12300" y2="68462"/>
                        <a14:foregroundMark x1="11900" y1="68974" x2="11900" y2="68974"/>
                        <a14:foregroundMark x1="14700" y1="71795" x2="14700" y2="71795"/>
                        <a14:foregroundMark x1="18500" y1="72308" x2="18500" y2="72308"/>
                        <a14:foregroundMark x1="21800" y1="69231" x2="21800" y2="69231"/>
                        <a14:backgroundMark x1="13400" y1="69872" x2="13400" y2="69872"/>
                        <a14:backgroundMark x1="11600" y1="68462" x2="11600" y2="68462"/>
                        <a14:backgroundMark x1="16200" y1="71667" x2="16200" y2="71667"/>
                        <a14:backgroundMark x1="19200" y1="71923" x2="19200" y2="71923"/>
                        <a14:backgroundMark x1="22100" y1="68846" x2="22100" y2="68846"/>
                        <a14:backgroundMark x1="80400" y1="70769" x2="80400" y2="70769"/>
                        <a14:backgroundMark x1="80200" y1="69615" x2="80200" y2="69615"/>
                        <a14:backgroundMark x1="79800" y1="70256" x2="79800" y2="70256"/>
                        <a14:backgroundMark x1="80900" y1="70897" x2="80900" y2="70897"/>
                        <a14:backgroundMark x1="80900" y1="70897" x2="79700" y2="69103"/>
                        <a14:backgroundMark x1="79700" y1="69103" x2="79100" y2="70000"/>
                        <a14:backgroundMark x1="83400" y1="71667" x2="83400" y2="71667"/>
                        <a14:backgroundMark x1="87200" y1="70385" x2="87200" y2="70385"/>
                        <a14:backgroundMark x1="89400" y1="67949" x2="89400" y2="67949"/>
                        <a14:backgroundMark x1="78500" y1="68974" x2="78500" y2="68974"/>
                      </a14:backgroundRemoval>
                    </a14:imgEffect>
                  </a14:imgLayer>
                </a14:imgProps>
              </a:ext>
            </a:extLst>
          </a:blip>
          <a:srcRect t="11780" b="21683"/>
          <a:stretch/>
        </p:blipFill>
        <p:spPr>
          <a:xfrm flipH="1">
            <a:off x="10180419" y="5535532"/>
            <a:ext cx="1649150" cy="855893"/>
          </a:xfrm>
          <a:prstGeom prst="rect">
            <a:avLst/>
          </a:prstGeom>
        </p:spPr>
      </p:pic>
      <p:grpSp>
        <p:nvGrpSpPr>
          <p:cNvPr id="158" name="Group 157">
            <a:extLst>
              <a:ext uri="{FF2B5EF4-FFF2-40B4-BE49-F238E27FC236}">
                <a16:creationId xmlns:a16="http://schemas.microsoft.com/office/drawing/2014/main" id="{56BC61A6-B641-4132-A935-38A55F5EBBF3}"/>
              </a:ext>
            </a:extLst>
          </p:cNvPr>
          <p:cNvGrpSpPr/>
          <p:nvPr/>
        </p:nvGrpSpPr>
        <p:grpSpPr>
          <a:xfrm>
            <a:off x="3800751" y="3171594"/>
            <a:ext cx="4448257" cy="789941"/>
            <a:chOff x="4946504" y="6004621"/>
            <a:chExt cx="4448257" cy="789941"/>
          </a:xfrm>
        </p:grpSpPr>
        <p:grpSp>
          <p:nvGrpSpPr>
            <p:cNvPr id="159" name="Group 158">
              <a:extLst>
                <a:ext uri="{FF2B5EF4-FFF2-40B4-BE49-F238E27FC236}">
                  <a16:creationId xmlns:a16="http://schemas.microsoft.com/office/drawing/2014/main" id="{EE0048BE-E807-4328-901B-2341A68281EB}"/>
                </a:ext>
              </a:extLst>
            </p:cNvPr>
            <p:cNvGrpSpPr/>
            <p:nvPr/>
          </p:nvGrpSpPr>
          <p:grpSpPr>
            <a:xfrm>
              <a:off x="4946504" y="6092504"/>
              <a:ext cx="4081517" cy="702058"/>
              <a:chOff x="4946504" y="6092504"/>
              <a:chExt cx="4081517" cy="702058"/>
            </a:xfrm>
          </p:grpSpPr>
          <p:pic>
            <p:nvPicPr>
              <p:cNvPr id="167" name="Picture 166">
                <a:extLst>
                  <a:ext uri="{FF2B5EF4-FFF2-40B4-BE49-F238E27FC236}">
                    <a16:creationId xmlns:a16="http://schemas.microsoft.com/office/drawing/2014/main" id="{157D0BC2-4010-4E02-94F2-84479D8C9EF7}"/>
                  </a:ext>
                </a:extLst>
              </p:cNvPr>
              <p:cNvPicPr>
                <a:picLocks noChangeAspect="1"/>
              </p:cNvPicPr>
              <p:nvPr/>
            </p:nvPicPr>
            <p:blipFill rotWithShape="1">
              <a:blip r:embed="rId5"/>
              <a:srcRect l="31607" t="6849"/>
              <a:stretch/>
            </p:blipFill>
            <p:spPr>
              <a:xfrm>
                <a:off x="5156384" y="6092504"/>
                <a:ext cx="3701749" cy="702058"/>
              </a:xfrm>
              <a:prstGeom prst="rect">
                <a:avLst/>
              </a:prstGeom>
            </p:spPr>
          </p:pic>
          <p:cxnSp>
            <p:nvCxnSpPr>
              <p:cNvPr id="168" name="Straight Connector 167">
                <a:extLst>
                  <a:ext uri="{FF2B5EF4-FFF2-40B4-BE49-F238E27FC236}">
                    <a16:creationId xmlns:a16="http://schemas.microsoft.com/office/drawing/2014/main" id="{DAAB3770-1D26-4B99-AA46-07EBCF765A0B}"/>
                  </a:ext>
                </a:extLst>
              </p:cNvPr>
              <p:cNvCxnSpPr>
                <a:cxnSpLocks/>
              </p:cNvCxnSpPr>
              <p:nvPr/>
            </p:nvCxnSpPr>
            <p:spPr>
              <a:xfrm>
                <a:off x="4946504" y="6415187"/>
                <a:ext cx="4081517" cy="0"/>
              </a:xfrm>
              <a:prstGeom prst="line">
                <a:avLst/>
              </a:prstGeom>
              <a:ln>
                <a:solidFill>
                  <a:srgbClr val="666666"/>
                </a:solidFill>
              </a:ln>
            </p:spPr>
            <p:style>
              <a:lnRef idx="3">
                <a:schemeClr val="accent3"/>
              </a:lnRef>
              <a:fillRef idx="0">
                <a:schemeClr val="accent3"/>
              </a:fillRef>
              <a:effectRef idx="2">
                <a:schemeClr val="accent3"/>
              </a:effectRef>
              <a:fontRef idx="minor">
                <a:schemeClr val="tx1"/>
              </a:fontRef>
            </p:style>
          </p:cxnSp>
        </p:grpSp>
        <p:grpSp>
          <p:nvGrpSpPr>
            <p:cNvPr id="160" name="Group 159">
              <a:extLst>
                <a:ext uri="{FF2B5EF4-FFF2-40B4-BE49-F238E27FC236}">
                  <a16:creationId xmlns:a16="http://schemas.microsoft.com/office/drawing/2014/main" id="{20C0A427-F641-4C7A-A68C-4287B5ECBABB}"/>
                </a:ext>
              </a:extLst>
            </p:cNvPr>
            <p:cNvGrpSpPr/>
            <p:nvPr/>
          </p:nvGrpSpPr>
          <p:grpSpPr>
            <a:xfrm>
              <a:off x="8972509" y="6004621"/>
              <a:ext cx="422252" cy="543183"/>
              <a:chOff x="6084409" y="4931157"/>
              <a:chExt cx="422252" cy="543183"/>
            </a:xfrm>
          </p:grpSpPr>
          <p:sp>
            <p:nvSpPr>
              <p:cNvPr id="161" name="Rectangle 160">
                <a:extLst>
                  <a:ext uri="{FF2B5EF4-FFF2-40B4-BE49-F238E27FC236}">
                    <a16:creationId xmlns:a16="http://schemas.microsoft.com/office/drawing/2014/main" id="{ACA375B1-4261-4DFD-A626-712B6534DDA0}"/>
                  </a:ext>
                </a:extLst>
              </p:cNvPr>
              <p:cNvSpPr/>
              <p:nvPr/>
            </p:nvSpPr>
            <p:spPr>
              <a:xfrm>
                <a:off x="6101554" y="5019040"/>
                <a:ext cx="45719" cy="45719"/>
              </a:xfrm>
              <a:prstGeom prst="rect">
                <a:avLst/>
              </a:prstGeom>
              <a:solidFill>
                <a:srgbClr val="33B85A"/>
              </a:solidFill>
              <a:ln>
                <a:solidFill>
                  <a:srgbClr val="33B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Rectangle 161">
                <a:extLst>
                  <a:ext uri="{FF2B5EF4-FFF2-40B4-BE49-F238E27FC236}">
                    <a16:creationId xmlns:a16="http://schemas.microsoft.com/office/drawing/2014/main" id="{E6EE7B4D-80A8-4B8C-A03C-F11514D8E1E1}"/>
                  </a:ext>
                </a:extLst>
              </p:cNvPr>
              <p:cNvSpPr/>
              <p:nvPr/>
            </p:nvSpPr>
            <p:spPr>
              <a:xfrm>
                <a:off x="6101554" y="5171440"/>
                <a:ext cx="45719" cy="45719"/>
              </a:xfrm>
              <a:prstGeom prst="rect">
                <a:avLst/>
              </a:prstGeom>
              <a:solidFill>
                <a:srgbClr val="F14B52"/>
              </a:solidFill>
              <a:ln>
                <a:solidFill>
                  <a:srgbClr val="F14B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 name="Rectangle 162">
                <a:extLst>
                  <a:ext uri="{FF2B5EF4-FFF2-40B4-BE49-F238E27FC236}">
                    <a16:creationId xmlns:a16="http://schemas.microsoft.com/office/drawing/2014/main" id="{3E63D2F7-0D59-4A92-A5C4-9202379D3DF5}"/>
                  </a:ext>
                </a:extLst>
              </p:cNvPr>
              <p:cNvSpPr/>
              <p:nvPr/>
            </p:nvSpPr>
            <p:spPr>
              <a:xfrm>
                <a:off x="6101554" y="5323840"/>
                <a:ext cx="45719" cy="45719"/>
              </a:xfrm>
              <a:prstGeom prst="rect">
                <a:avLst/>
              </a:prstGeom>
              <a:solidFill>
                <a:srgbClr val="6269D5"/>
              </a:solidFill>
              <a:ln>
                <a:solidFill>
                  <a:srgbClr val="6269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TextBox 163">
                <a:extLst>
                  <a:ext uri="{FF2B5EF4-FFF2-40B4-BE49-F238E27FC236}">
                    <a16:creationId xmlns:a16="http://schemas.microsoft.com/office/drawing/2014/main" id="{268CC90C-4AA3-45C4-ABB3-AF1D24BBB86F}"/>
                  </a:ext>
                </a:extLst>
              </p:cNvPr>
              <p:cNvSpPr txBox="1"/>
              <p:nvPr/>
            </p:nvSpPr>
            <p:spPr>
              <a:xfrm>
                <a:off x="6084409" y="4931157"/>
                <a:ext cx="422252" cy="230832"/>
              </a:xfrm>
              <a:prstGeom prst="rect">
                <a:avLst/>
              </a:prstGeom>
              <a:noFill/>
            </p:spPr>
            <p:txBody>
              <a:bodyPr wrap="square" rtlCol="0">
                <a:spAutoFit/>
              </a:bodyPr>
              <a:lstStyle/>
              <a:p>
                <a:r>
                  <a:rPr lang="en-IN" sz="900" dirty="0">
                    <a:latin typeface="Microsoft Himalaya" panose="01010100010101010101" pitchFamily="2" charset="0"/>
                    <a:ea typeface="Microsoft Himalaya" panose="01010100010101010101" pitchFamily="2" charset="0"/>
                    <a:cs typeface="Microsoft Himalaya" panose="01010100010101010101" pitchFamily="2" charset="0"/>
                  </a:rPr>
                  <a:t>x-axis</a:t>
                </a:r>
                <a:endParaRPr lang="en-IN" sz="600"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165" name="TextBox 164">
                <a:extLst>
                  <a:ext uri="{FF2B5EF4-FFF2-40B4-BE49-F238E27FC236}">
                    <a16:creationId xmlns:a16="http://schemas.microsoft.com/office/drawing/2014/main" id="{841C0F70-F05F-49AF-8E43-D33BBBD25872}"/>
                  </a:ext>
                </a:extLst>
              </p:cNvPr>
              <p:cNvSpPr txBox="1"/>
              <p:nvPr/>
            </p:nvSpPr>
            <p:spPr>
              <a:xfrm>
                <a:off x="6084409" y="5087332"/>
                <a:ext cx="422252" cy="230832"/>
              </a:xfrm>
              <a:prstGeom prst="rect">
                <a:avLst/>
              </a:prstGeom>
              <a:noFill/>
            </p:spPr>
            <p:txBody>
              <a:bodyPr wrap="square" rtlCol="0">
                <a:spAutoFit/>
              </a:bodyPr>
              <a:lstStyle/>
              <a:p>
                <a:r>
                  <a:rPr lang="en-IN" sz="900" dirty="0">
                    <a:latin typeface="Microsoft Himalaya" panose="01010100010101010101" pitchFamily="2" charset="0"/>
                    <a:ea typeface="Microsoft Himalaya" panose="01010100010101010101" pitchFamily="2" charset="0"/>
                    <a:cs typeface="Microsoft Himalaya" panose="01010100010101010101" pitchFamily="2" charset="0"/>
                  </a:rPr>
                  <a:t>y-axis</a:t>
                </a:r>
              </a:p>
            </p:txBody>
          </p:sp>
          <p:sp>
            <p:nvSpPr>
              <p:cNvPr id="166" name="TextBox 165">
                <a:extLst>
                  <a:ext uri="{FF2B5EF4-FFF2-40B4-BE49-F238E27FC236}">
                    <a16:creationId xmlns:a16="http://schemas.microsoft.com/office/drawing/2014/main" id="{99D3A77D-E051-41B2-8E49-6A660A3E75E2}"/>
                  </a:ext>
                </a:extLst>
              </p:cNvPr>
              <p:cNvSpPr txBox="1"/>
              <p:nvPr/>
            </p:nvSpPr>
            <p:spPr>
              <a:xfrm>
                <a:off x="6084409" y="5243508"/>
                <a:ext cx="422252" cy="230832"/>
              </a:xfrm>
              <a:prstGeom prst="rect">
                <a:avLst/>
              </a:prstGeom>
              <a:noFill/>
            </p:spPr>
            <p:txBody>
              <a:bodyPr wrap="square" rtlCol="0">
                <a:spAutoFit/>
              </a:bodyPr>
              <a:lstStyle/>
              <a:p>
                <a:r>
                  <a:rPr lang="en-IN" sz="900" dirty="0">
                    <a:latin typeface="Microsoft Himalaya" panose="01010100010101010101" pitchFamily="2" charset="0"/>
                    <a:ea typeface="Microsoft Himalaya" panose="01010100010101010101" pitchFamily="2" charset="0"/>
                    <a:cs typeface="Microsoft Himalaya" panose="01010100010101010101" pitchFamily="2" charset="0"/>
                  </a:rPr>
                  <a:t>z-axis</a:t>
                </a:r>
              </a:p>
            </p:txBody>
          </p:sp>
        </p:grpSp>
      </p:grpSp>
      <p:pic>
        <p:nvPicPr>
          <p:cNvPr id="170" name="Picture 169">
            <a:extLst>
              <a:ext uri="{FF2B5EF4-FFF2-40B4-BE49-F238E27FC236}">
                <a16:creationId xmlns:a16="http://schemas.microsoft.com/office/drawing/2014/main" id="{8766B4F7-B1E0-4700-B763-F67B2CE73E11}"/>
              </a:ext>
            </a:extLst>
          </p:cNvPr>
          <p:cNvPicPr>
            <a:picLocks noChangeAspect="1"/>
          </p:cNvPicPr>
          <p:nvPr/>
        </p:nvPicPr>
        <p:blipFill rotWithShape="1">
          <a:blip r:embed="rId2">
            <a:extLst>
              <a:ext uri="{28A0092B-C50C-407E-A947-70E740481C1C}">
                <a14:useLocalDpi xmlns:a14="http://schemas.microsoft.com/office/drawing/2010/main" val="0"/>
              </a:ext>
            </a:extLst>
          </a:blip>
          <a:srcRect l="85360" t="50096" b="40439"/>
          <a:stretch/>
        </p:blipFill>
        <p:spPr>
          <a:xfrm>
            <a:off x="0" y="6467691"/>
            <a:ext cx="12192000" cy="389344"/>
          </a:xfrm>
          <a:prstGeom prst="rect">
            <a:avLst/>
          </a:prstGeom>
        </p:spPr>
      </p:pic>
    </p:spTree>
    <p:extLst>
      <p:ext uri="{BB962C8B-B14F-4D97-AF65-F5344CB8AC3E}">
        <p14:creationId xmlns:p14="http://schemas.microsoft.com/office/powerpoint/2010/main" val="475900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358936-C294-4E2B-B7B7-3DAA5A32ABA1}"/>
              </a:ext>
            </a:extLst>
          </p:cNvPr>
          <p:cNvSpPr/>
          <p:nvPr/>
        </p:nvSpPr>
        <p:spPr>
          <a:xfrm>
            <a:off x="1696719" y="1808482"/>
            <a:ext cx="3921760" cy="1351276"/>
          </a:xfrm>
          <a:prstGeom prst="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a:t>
            </a:r>
          </a:p>
        </p:txBody>
      </p:sp>
      <p:sp>
        <p:nvSpPr>
          <p:cNvPr id="6" name="Rectangle 5">
            <a:extLst>
              <a:ext uri="{FF2B5EF4-FFF2-40B4-BE49-F238E27FC236}">
                <a16:creationId xmlns:a16="http://schemas.microsoft.com/office/drawing/2014/main" id="{D4AF8957-2F50-4D6C-942C-A826D809A007}"/>
              </a:ext>
            </a:extLst>
          </p:cNvPr>
          <p:cNvSpPr/>
          <p:nvPr/>
        </p:nvSpPr>
        <p:spPr>
          <a:xfrm>
            <a:off x="1696719" y="4084319"/>
            <a:ext cx="3921760" cy="2189481"/>
          </a:xfrm>
          <a:prstGeom prst="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01AB9F0E-1718-4DB1-AF6C-226AAE136C6D}"/>
              </a:ext>
            </a:extLst>
          </p:cNvPr>
          <p:cNvSpPr/>
          <p:nvPr/>
        </p:nvSpPr>
        <p:spPr>
          <a:xfrm>
            <a:off x="6746240" y="1808482"/>
            <a:ext cx="3921760" cy="4465318"/>
          </a:xfrm>
          <a:prstGeom prst="rect">
            <a:avLst/>
          </a:prstGeom>
          <a:solidFill>
            <a:srgbClr val="FFE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9" name="Straight Arrow Connector 8">
            <a:extLst>
              <a:ext uri="{FF2B5EF4-FFF2-40B4-BE49-F238E27FC236}">
                <a16:creationId xmlns:a16="http://schemas.microsoft.com/office/drawing/2014/main" id="{A170D22F-AD78-4A52-88FE-CC64B0FB0CAB}"/>
              </a:ext>
            </a:extLst>
          </p:cNvPr>
          <p:cNvCxnSpPr>
            <a:cxnSpLocks/>
          </p:cNvCxnSpPr>
          <p:nvPr/>
        </p:nvCxnSpPr>
        <p:spPr>
          <a:xfrm flipV="1">
            <a:off x="4267199" y="3152140"/>
            <a:ext cx="0" cy="70612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2747C61-BF7F-43B1-98F7-DEBD1AC90068}"/>
              </a:ext>
            </a:extLst>
          </p:cNvPr>
          <p:cNvCxnSpPr>
            <a:cxnSpLocks/>
          </p:cNvCxnSpPr>
          <p:nvPr/>
        </p:nvCxnSpPr>
        <p:spPr>
          <a:xfrm>
            <a:off x="2987039" y="3152140"/>
            <a:ext cx="0" cy="49022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5B654F4D-212C-4593-B6DB-713B1266A444}"/>
              </a:ext>
            </a:extLst>
          </p:cNvPr>
          <p:cNvCxnSpPr>
            <a:cxnSpLocks/>
          </p:cNvCxnSpPr>
          <p:nvPr/>
        </p:nvCxnSpPr>
        <p:spPr>
          <a:xfrm flipV="1">
            <a:off x="5638799" y="2725421"/>
            <a:ext cx="1087121" cy="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5A5E113F-C69C-40D3-AE42-00880C90DCAB}"/>
              </a:ext>
            </a:extLst>
          </p:cNvPr>
          <p:cNvSpPr/>
          <p:nvPr/>
        </p:nvSpPr>
        <p:spPr>
          <a:xfrm>
            <a:off x="1696719" y="1396653"/>
            <a:ext cx="3921760" cy="429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ITC Stone Sans Std Bold" panose="020B0902030503020204" pitchFamily="34" charset="0"/>
              </a:rPr>
              <a:t>DATABASE </a:t>
            </a:r>
          </a:p>
        </p:txBody>
      </p:sp>
      <p:sp>
        <p:nvSpPr>
          <p:cNvPr id="17" name="Rectangle 16">
            <a:extLst>
              <a:ext uri="{FF2B5EF4-FFF2-40B4-BE49-F238E27FC236}">
                <a16:creationId xmlns:a16="http://schemas.microsoft.com/office/drawing/2014/main" id="{AAC6D2C2-B4DD-49D9-B342-9D5CCF27A686}"/>
              </a:ext>
            </a:extLst>
          </p:cNvPr>
          <p:cNvSpPr/>
          <p:nvPr/>
        </p:nvSpPr>
        <p:spPr>
          <a:xfrm>
            <a:off x="1696719" y="3642360"/>
            <a:ext cx="3921760" cy="4419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ITC Stone Sans Std Bold" panose="020B0902030503020204" pitchFamily="34" charset="0"/>
              </a:rPr>
              <a:t>DATABASE UPDATE MECHANISM </a:t>
            </a:r>
          </a:p>
        </p:txBody>
      </p:sp>
      <p:sp>
        <p:nvSpPr>
          <p:cNvPr id="18" name="Rectangle 17">
            <a:extLst>
              <a:ext uri="{FF2B5EF4-FFF2-40B4-BE49-F238E27FC236}">
                <a16:creationId xmlns:a16="http://schemas.microsoft.com/office/drawing/2014/main" id="{72AD45D6-46F2-4F00-902E-817297E29A6F}"/>
              </a:ext>
            </a:extLst>
          </p:cNvPr>
          <p:cNvSpPr/>
          <p:nvPr/>
        </p:nvSpPr>
        <p:spPr>
          <a:xfrm>
            <a:off x="6746240" y="1384873"/>
            <a:ext cx="3921760" cy="429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ITC Stone Sans Std Bold" panose="020B0902030503020204" pitchFamily="34" charset="0"/>
              </a:rPr>
              <a:t>APPLICTAIONS</a:t>
            </a:r>
          </a:p>
        </p:txBody>
      </p:sp>
      <p:sp>
        <p:nvSpPr>
          <p:cNvPr id="19" name="Rectangle 18">
            <a:extLst>
              <a:ext uri="{FF2B5EF4-FFF2-40B4-BE49-F238E27FC236}">
                <a16:creationId xmlns:a16="http://schemas.microsoft.com/office/drawing/2014/main" id="{0B57EC6B-1025-4CBF-8881-F89C5022595D}"/>
              </a:ext>
            </a:extLst>
          </p:cNvPr>
          <p:cNvSpPr/>
          <p:nvPr/>
        </p:nvSpPr>
        <p:spPr>
          <a:xfrm>
            <a:off x="1833879" y="4150361"/>
            <a:ext cx="3647440" cy="4419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SMARTPHONE AS SENSOR</a:t>
            </a:r>
          </a:p>
        </p:txBody>
      </p:sp>
      <p:sp>
        <p:nvSpPr>
          <p:cNvPr id="20" name="Rectangle 19">
            <a:extLst>
              <a:ext uri="{FF2B5EF4-FFF2-40B4-BE49-F238E27FC236}">
                <a16:creationId xmlns:a16="http://schemas.microsoft.com/office/drawing/2014/main" id="{47F4EDED-2009-4656-BD36-D9E8525441CC}"/>
              </a:ext>
            </a:extLst>
          </p:cNvPr>
          <p:cNvSpPr/>
          <p:nvPr/>
        </p:nvSpPr>
        <p:spPr>
          <a:xfrm>
            <a:off x="1833879" y="4674560"/>
            <a:ext cx="3647440" cy="4419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SENSOR MODULE IN CAR</a:t>
            </a:r>
          </a:p>
        </p:txBody>
      </p:sp>
      <p:sp>
        <p:nvSpPr>
          <p:cNvPr id="21" name="Rectangle 20">
            <a:extLst>
              <a:ext uri="{FF2B5EF4-FFF2-40B4-BE49-F238E27FC236}">
                <a16:creationId xmlns:a16="http://schemas.microsoft.com/office/drawing/2014/main" id="{C0C9EFD7-9DAD-4B37-BBF1-2F79EFE71B72}"/>
              </a:ext>
            </a:extLst>
          </p:cNvPr>
          <p:cNvSpPr/>
          <p:nvPr/>
        </p:nvSpPr>
        <p:spPr>
          <a:xfrm>
            <a:off x="1833879" y="5722959"/>
            <a:ext cx="3647440" cy="4419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AERIAL/SATELITE IMAGERY</a:t>
            </a:r>
          </a:p>
        </p:txBody>
      </p:sp>
      <p:sp>
        <p:nvSpPr>
          <p:cNvPr id="22" name="Rectangle 21">
            <a:extLst>
              <a:ext uri="{FF2B5EF4-FFF2-40B4-BE49-F238E27FC236}">
                <a16:creationId xmlns:a16="http://schemas.microsoft.com/office/drawing/2014/main" id="{D42EAF84-FE3B-4B93-9231-A91893F1AF76}"/>
              </a:ext>
            </a:extLst>
          </p:cNvPr>
          <p:cNvSpPr/>
          <p:nvPr/>
        </p:nvSpPr>
        <p:spPr>
          <a:xfrm>
            <a:off x="1833879" y="2093247"/>
            <a:ext cx="3647440" cy="7962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A SELF UPDATING  MAP OF ROAD HEALTH (CONDITION)</a:t>
            </a:r>
          </a:p>
        </p:txBody>
      </p:sp>
      <p:sp>
        <p:nvSpPr>
          <p:cNvPr id="23" name="Rectangle 22">
            <a:extLst>
              <a:ext uri="{FF2B5EF4-FFF2-40B4-BE49-F238E27FC236}">
                <a16:creationId xmlns:a16="http://schemas.microsoft.com/office/drawing/2014/main" id="{8671AFB5-BDE9-41F9-8F3B-FA743F1CB871}"/>
              </a:ext>
            </a:extLst>
          </p:cNvPr>
          <p:cNvSpPr/>
          <p:nvPr/>
        </p:nvSpPr>
        <p:spPr>
          <a:xfrm>
            <a:off x="6898638" y="1930407"/>
            <a:ext cx="3647440" cy="4419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GOVERNMENT ACCOUNTABILITY</a:t>
            </a:r>
          </a:p>
        </p:txBody>
      </p:sp>
      <p:sp>
        <p:nvSpPr>
          <p:cNvPr id="24" name="Rectangle 23">
            <a:extLst>
              <a:ext uri="{FF2B5EF4-FFF2-40B4-BE49-F238E27FC236}">
                <a16:creationId xmlns:a16="http://schemas.microsoft.com/office/drawing/2014/main" id="{EC7BF324-60D5-444F-8BB0-18317F92EA1F}"/>
              </a:ext>
            </a:extLst>
          </p:cNvPr>
          <p:cNvSpPr/>
          <p:nvPr/>
        </p:nvSpPr>
        <p:spPr>
          <a:xfrm>
            <a:off x="6898638" y="3627125"/>
            <a:ext cx="3647440" cy="4419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DRIVING HELP ON GOOGLE MAPS </a:t>
            </a:r>
          </a:p>
        </p:txBody>
      </p:sp>
      <p:sp>
        <p:nvSpPr>
          <p:cNvPr id="25" name="Rectangle 24">
            <a:extLst>
              <a:ext uri="{FF2B5EF4-FFF2-40B4-BE49-F238E27FC236}">
                <a16:creationId xmlns:a16="http://schemas.microsoft.com/office/drawing/2014/main" id="{8C71980C-13BC-4466-9BBA-FC052A0A2218}"/>
              </a:ext>
            </a:extLst>
          </p:cNvPr>
          <p:cNvSpPr/>
          <p:nvPr/>
        </p:nvSpPr>
        <p:spPr>
          <a:xfrm>
            <a:off x="6898638" y="4178301"/>
            <a:ext cx="3647440" cy="4419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REVERSE CAR HEALTH MAPPING</a:t>
            </a:r>
          </a:p>
        </p:txBody>
      </p:sp>
      <p:sp>
        <p:nvSpPr>
          <p:cNvPr id="26" name="Rectangle 25">
            <a:extLst>
              <a:ext uri="{FF2B5EF4-FFF2-40B4-BE49-F238E27FC236}">
                <a16:creationId xmlns:a16="http://schemas.microsoft.com/office/drawing/2014/main" id="{4CA1CE7A-0AB5-4D6B-ABA1-264117E3304A}"/>
              </a:ext>
            </a:extLst>
          </p:cNvPr>
          <p:cNvSpPr/>
          <p:nvPr/>
        </p:nvSpPr>
        <p:spPr>
          <a:xfrm>
            <a:off x="6883400" y="3083557"/>
            <a:ext cx="3647440" cy="4419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A DATABASE FOR RESEARCH</a:t>
            </a:r>
          </a:p>
        </p:txBody>
      </p:sp>
      <p:sp>
        <p:nvSpPr>
          <p:cNvPr id="27" name="Rectangle 26">
            <a:extLst>
              <a:ext uri="{FF2B5EF4-FFF2-40B4-BE49-F238E27FC236}">
                <a16:creationId xmlns:a16="http://schemas.microsoft.com/office/drawing/2014/main" id="{8B1E291A-B687-4765-B13C-80EEC3512AC0}"/>
              </a:ext>
            </a:extLst>
          </p:cNvPr>
          <p:cNvSpPr/>
          <p:nvPr/>
        </p:nvSpPr>
        <p:spPr>
          <a:xfrm>
            <a:off x="6898638" y="2489764"/>
            <a:ext cx="3647440" cy="4419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REPAIR COST ESTIMATION</a:t>
            </a:r>
          </a:p>
        </p:txBody>
      </p:sp>
      <p:sp>
        <p:nvSpPr>
          <p:cNvPr id="28" name="Rectangle 27">
            <a:extLst>
              <a:ext uri="{FF2B5EF4-FFF2-40B4-BE49-F238E27FC236}">
                <a16:creationId xmlns:a16="http://schemas.microsoft.com/office/drawing/2014/main" id="{B8AA69CD-2246-48C6-9DD8-E027139800C6}"/>
              </a:ext>
            </a:extLst>
          </p:cNvPr>
          <p:cNvSpPr/>
          <p:nvPr/>
        </p:nvSpPr>
        <p:spPr>
          <a:xfrm>
            <a:off x="6898638" y="5496560"/>
            <a:ext cx="3647440" cy="624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SELF DRIVING CAR , POTHOLE AVOIDANCE</a:t>
            </a:r>
          </a:p>
        </p:txBody>
      </p:sp>
      <p:sp>
        <p:nvSpPr>
          <p:cNvPr id="29" name="Rectangle 28">
            <a:extLst>
              <a:ext uri="{FF2B5EF4-FFF2-40B4-BE49-F238E27FC236}">
                <a16:creationId xmlns:a16="http://schemas.microsoft.com/office/drawing/2014/main" id="{D9AD3339-F6C6-4FC0-9D32-D8A0922ED54F}"/>
              </a:ext>
            </a:extLst>
          </p:cNvPr>
          <p:cNvSpPr/>
          <p:nvPr/>
        </p:nvSpPr>
        <p:spPr>
          <a:xfrm>
            <a:off x="1524000" y="3545840"/>
            <a:ext cx="4246880" cy="2997196"/>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E1FB9361-2124-4DCC-9372-7E5543054BE1}"/>
              </a:ext>
            </a:extLst>
          </p:cNvPr>
          <p:cNvSpPr/>
          <p:nvPr/>
        </p:nvSpPr>
        <p:spPr>
          <a:xfrm>
            <a:off x="203200" y="4739429"/>
            <a:ext cx="1493519" cy="665486"/>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CORE OF THE PROJECT</a:t>
            </a:r>
          </a:p>
        </p:txBody>
      </p:sp>
      <p:sp>
        <p:nvSpPr>
          <p:cNvPr id="32" name="Rectangle 31">
            <a:extLst>
              <a:ext uri="{FF2B5EF4-FFF2-40B4-BE49-F238E27FC236}">
                <a16:creationId xmlns:a16="http://schemas.microsoft.com/office/drawing/2014/main" id="{6C0EC951-B240-4CD3-B049-984EA3C3A6E8}"/>
              </a:ext>
            </a:extLst>
          </p:cNvPr>
          <p:cNvSpPr/>
          <p:nvPr/>
        </p:nvSpPr>
        <p:spPr>
          <a:xfrm>
            <a:off x="1833879" y="5198759"/>
            <a:ext cx="3647440" cy="4419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ON BOARD CAMERA</a:t>
            </a:r>
          </a:p>
        </p:txBody>
      </p:sp>
      <p:sp>
        <p:nvSpPr>
          <p:cNvPr id="33" name="Rectangle 32">
            <a:extLst>
              <a:ext uri="{FF2B5EF4-FFF2-40B4-BE49-F238E27FC236}">
                <a16:creationId xmlns:a16="http://schemas.microsoft.com/office/drawing/2014/main" id="{829706D7-A6BD-44E8-A941-1A44BB93C197}"/>
              </a:ext>
            </a:extLst>
          </p:cNvPr>
          <p:cNvSpPr/>
          <p:nvPr/>
        </p:nvSpPr>
        <p:spPr>
          <a:xfrm>
            <a:off x="6746240" y="4933097"/>
            <a:ext cx="3921760" cy="429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ITC Stone Sans Std Bold" panose="020B0902030503020204" pitchFamily="34" charset="0"/>
              </a:rPr>
              <a:t>FUTURE APPLICTAIONS</a:t>
            </a:r>
          </a:p>
        </p:txBody>
      </p:sp>
      <p:sp>
        <p:nvSpPr>
          <p:cNvPr id="34" name="Title 1">
            <a:extLst>
              <a:ext uri="{FF2B5EF4-FFF2-40B4-BE49-F238E27FC236}">
                <a16:creationId xmlns:a16="http://schemas.microsoft.com/office/drawing/2014/main" id="{096DDB0E-5662-484D-92B9-B8E4413CC981}"/>
              </a:ext>
            </a:extLst>
          </p:cNvPr>
          <p:cNvSpPr txBox="1">
            <a:spLocks/>
          </p:cNvSpPr>
          <p:nvPr/>
        </p:nvSpPr>
        <p:spPr>
          <a:xfrm>
            <a:off x="1630308" y="75355"/>
            <a:ext cx="8687540" cy="8215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dirty="0"/>
              <a:t>AN ABSTRACT VIEW</a:t>
            </a:r>
          </a:p>
        </p:txBody>
      </p:sp>
      <p:sp>
        <p:nvSpPr>
          <p:cNvPr id="35" name="Title 1">
            <a:extLst>
              <a:ext uri="{FF2B5EF4-FFF2-40B4-BE49-F238E27FC236}">
                <a16:creationId xmlns:a16="http://schemas.microsoft.com/office/drawing/2014/main" id="{67ADC561-0CAE-4022-A0E9-ECA62690CC86}"/>
              </a:ext>
            </a:extLst>
          </p:cNvPr>
          <p:cNvSpPr txBox="1">
            <a:spLocks/>
          </p:cNvSpPr>
          <p:nvPr/>
        </p:nvSpPr>
        <p:spPr>
          <a:xfrm>
            <a:off x="1630308" y="661701"/>
            <a:ext cx="8687540" cy="5704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dirty="0"/>
              <a:t>ROAD TO A SOLUTION</a:t>
            </a:r>
            <a:endParaRPr lang="en-IN" dirty="0"/>
          </a:p>
        </p:txBody>
      </p:sp>
    </p:spTree>
    <p:extLst>
      <p:ext uri="{BB962C8B-B14F-4D97-AF65-F5344CB8AC3E}">
        <p14:creationId xmlns:p14="http://schemas.microsoft.com/office/powerpoint/2010/main" val="977136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31E861-E892-4707-983D-0212F4D608E0}"/>
              </a:ext>
            </a:extLst>
          </p:cNvPr>
          <p:cNvSpPr/>
          <p:nvPr/>
        </p:nvSpPr>
        <p:spPr>
          <a:xfrm>
            <a:off x="441959" y="3944621"/>
            <a:ext cx="3647440" cy="441959"/>
          </a:xfrm>
          <a:prstGeom prst="rect">
            <a:avLst/>
          </a:prstGeom>
          <a:solidFill>
            <a:srgbClr val="3C3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SENSOR MODULE IN CAR</a:t>
            </a:r>
          </a:p>
        </p:txBody>
      </p:sp>
      <p:sp>
        <p:nvSpPr>
          <p:cNvPr id="10" name="Rectangle 9">
            <a:extLst>
              <a:ext uri="{FF2B5EF4-FFF2-40B4-BE49-F238E27FC236}">
                <a16:creationId xmlns:a16="http://schemas.microsoft.com/office/drawing/2014/main" id="{F2294AD6-39F5-46D8-BFAA-9BA81CB4F3CE}"/>
              </a:ext>
            </a:extLst>
          </p:cNvPr>
          <p:cNvSpPr/>
          <p:nvPr/>
        </p:nvSpPr>
        <p:spPr>
          <a:xfrm>
            <a:off x="441959" y="1257301"/>
            <a:ext cx="3647440" cy="441959"/>
          </a:xfrm>
          <a:prstGeom prst="rect">
            <a:avLst/>
          </a:prstGeom>
          <a:solidFill>
            <a:srgbClr val="3C3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AERIAL/SATELITE IMAGERY</a:t>
            </a:r>
          </a:p>
        </p:txBody>
      </p:sp>
      <p:sp>
        <p:nvSpPr>
          <p:cNvPr id="11" name="Rectangle 10">
            <a:extLst>
              <a:ext uri="{FF2B5EF4-FFF2-40B4-BE49-F238E27FC236}">
                <a16:creationId xmlns:a16="http://schemas.microsoft.com/office/drawing/2014/main" id="{FCBA1DD2-B5EF-406E-970D-7A6BC0265E61}"/>
              </a:ext>
            </a:extLst>
          </p:cNvPr>
          <p:cNvSpPr/>
          <p:nvPr/>
        </p:nvSpPr>
        <p:spPr>
          <a:xfrm>
            <a:off x="447040" y="231464"/>
            <a:ext cx="11297920" cy="5410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latin typeface="ITC Stone Sans Std Bold" panose="020B0902030503020204" pitchFamily="34" charset="0"/>
              </a:rPr>
              <a:t>DATABASE UPDATE MECHANISM </a:t>
            </a:r>
          </a:p>
        </p:txBody>
      </p:sp>
      <p:pic>
        <p:nvPicPr>
          <p:cNvPr id="12" name="Picture 11">
            <a:extLst>
              <a:ext uri="{FF2B5EF4-FFF2-40B4-BE49-F238E27FC236}">
                <a16:creationId xmlns:a16="http://schemas.microsoft.com/office/drawing/2014/main" id="{920BF65B-1F54-4B52-BBA5-7C010FEF0B79}"/>
              </a:ext>
            </a:extLst>
          </p:cNvPr>
          <p:cNvPicPr>
            <a:picLocks noChangeAspect="1"/>
          </p:cNvPicPr>
          <p:nvPr/>
        </p:nvPicPr>
        <p:blipFill rotWithShape="1">
          <a:blip r:embed="rId2"/>
          <a:srcRect t="13055" r="1217"/>
          <a:stretch/>
        </p:blipFill>
        <p:spPr>
          <a:xfrm>
            <a:off x="7015479" y="1333790"/>
            <a:ext cx="4069081" cy="1283793"/>
          </a:xfrm>
          <a:prstGeom prst="rect">
            <a:avLst/>
          </a:prstGeom>
        </p:spPr>
      </p:pic>
      <p:pic>
        <p:nvPicPr>
          <p:cNvPr id="13" name="Picture 12">
            <a:extLst>
              <a:ext uri="{FF2B5EF4-FFF2-40B4-BE49-F238E27FC236}">
                <a16:creationId xmlns:a16="http://schemas.microsoft.com/office/drawing/2014/main" id="{68B90F5C-C0CF-4DAE-B7ED-B3BEBD3F6D17}"/>
              </a:ext>
            </a:extLst>
          </p:cNvPr>
          <p:cNvPicPr>
            <a:picLocks noChangeAspect="1"/>
          </p:cNvPicPr>
          <p:nvPr/>
        </p:nvPicPr>
        <p:blipFill rotWithShape="1">
          <a:blip r:embed="rId3"/>
          <a:srcRect t="7134" r="1641" b="5547"/>
          <a:stretch/>
        </p:blipFill>
        <p:spPr>
          <a:xfrm>
            <a:off x="6802118" y="2597442"/>
            <a:ext cx="4373882" cy="995147"/>
          </a:xfrm>
          <a:prstGeom prst="rect">
            <a:avLst/>
          </a:prstGeom>
        </p:spPr>
      </p:pic>
      <p:sp>
        <p:nvSpPr>
          <p:cNvPr id="15" name="TextBox 14">
            <a:extLst>
              <a:ext uri="{FF2B5EF4-FFF2-40B4-BE49-F238E27FC236}">
                <a16:creationId xmlns:a16="http://schemas.microsoft.com/office/drawing/2014/main" id="{2B953A75-194A-42C8-8969-B6604D980351}"/>
              </a:ext>
            </a:extLst>
          </p:cNvPr>
          <p:cNvSpPr txBox="1"/>
          <p:nvPr/>
        </p:nvSpPr>
        <p:spPr>
          <a:xfrm>
            <a:off x="629920" y="1942021"/>
            <a:ext cx="5720080" cy="646331"/>
          </a:xfrm>
          <a:prstGeom prst="rect">
            <a:avLst/>
          </a:prstGeom>
          <a:noFill/>
        </p:spPr>
        <p:txBody>
          <a:bodyPr wrap="square" rtlCol="0">
            <a:spAutoFit/>
          </a:bodyPr>
          <a:lstStyle/>
          <a:p>
            <a:r>
              <a:rPr lang="en-IN" dirty="0" err="1"/>
              <a:t>Satelite</a:t>
            </a:r>
            <a:r>
              <a:rPr lang="en-IN" dirty="0"/>
              <a:t> : Rapidly scalable – very long update time – clear resolution not available </a:t>
            </a:r>
          </a:p>
        </p:txBody>
      </p:sp>
      <p:sp>
        <p:nvSpPr>
          <p:cNvPr id="16" name="TextBox 15">
            <a:extLst>
              <a:ext uri="{FF2B5EF4-FFF2-40B4-BE49-F238E27FC236}">
                <a16:creationId xmlns:a16="http://schemas.microsoft.com/office/drawing/2014/main" id="{78019BFF-4838-4AE3-8249-B7F33F1BE65D}"/>
              </a:ext>
            </a:extLst>
          </p:cNvPr>
          <p:cNvSpPr txBox="1"/>
          <p:nvPr/>
        </p:nvSpPr>
        <p:spPr>
          <a:xfrm>
            <a:off x="629920" y="2619971"/>
            <a:ext cx="5720080" cy="646331"/>
          </a:xfrm>
          <a:prstGeom prst="rect">
            <a:avLst/>
          </a:prstGeom>
          <a:noFill/>
        </p:spPr>
        <p:txBody>
          <a:bodyPr wrap="square" rtlCol="0">
            <a:spAutoFit/>
          </a:bodyPr>
          <a:lstStyle/>
          <a:p>
            <a:r>
              <a:rPr lang="en-IN" dirty="0"/>
              <a:t>Aerial : not scalable – clear image quality – lower update time means more hassles </a:t>
            </a:r>
          </a:p>
        </p:txBody>
      </p:sp>
      <p:sp>
        <p:nvSpPr>
          <p:cNvPr id="17" name="TextBox 16">
            <a:extLst>
              <a:ext uri="{FF2B5EF4-FFF2-40B4-BE49-F238E27FC236}">
                <a16:creationId xmlns:a16="http://schemas.microsoft.com/office/drawing/2014/main" id="{F0E87E7C-DB5F-4D68-9B06-436BDFF93B3F}"/>
              </a:ext>
            </a:extLst>
          </p:cNvPr>
          <p:cNvSpPr txBox="1"/>
          <p:nvPr/>
        </p:nvSpPr>
        <p:spPr>
          <a:xfrm>
            <a:off x="629920" y="4865332"/>
            <a:ext cx="5720080" cy="646331"/>
          </a:xfrm>
          <a:prstGeom prst="rect">
            <a:avLst/>
          </a:prstGeom>
          <a:noFill/>
        </p:spPr>
        <p:txBody>
          <a:bodyPr wrap="square" rtlCol="0">
            <a:spAutoFit/>
          </a:bodyPr>
          <a:lstStyle/>
          <a:p>
            <a:r>
              <a:rPr lang="en-IN" dirty="0" err="1"/>
              <a:t>Satelite</a:t>
            </a:r>
            <a:r>
              <a:rPr lang="en-IN" dirty="0"/>
              <a:t> : not very scalable – fixed module - can be fine tuned to every car – clear resolution not available </a:t>
            </a:r>
          </a:p>
        </p:txBody>
      </p:sp>
      <p:pic>
        <p:nvPicPr>
          <p:cNvPr id="18" name="Picture 17">
            <a:extLst>
              <a:ext uri="{FF2B5EF4-FFF2-40B4-BE49-F238E27FC236}">
                <a16:creationId xmlns:a16="http://schemas.microsoft.com/office/drawing/2014/main" id="{7996216C-70CE-4F11-9F8D-0B59976E04CA}"/>
              </a:ext>
            </a:extLst>
          </p:cNvPr>
          <p:cNvPicPr>
            <a:picLocks noChangeAspect="1"/>
          </p:cNvPicPr>
          <p:nvPr/>
        </p:nvPicPr>
        <p:blipFill rotWithShape="1">
          <a:blip r:embed="rId4">
            <a:extLst>
              <a:ext uri="{28A0092B-C50C-407E-A947-70E740481C1C}">
                <a14:useLocalDpi xmlns:a14="http://schemas.microsoft.com/office/drawing/2010/main" val="0"/>
              </a:ext>
            </a:extLst>
          </a:blip>
          <a:srcRect l="32597" r="33227" b="62446"/>
          <a:stretch/>
        </p:blipFill>
        <p:spPr>
          <a:xfrm>
            <a:off x="349784" y="5750561"/>
            <a:ext cx="1139784" cy="1083134"/>
          </a:xfrm>
          <a:prstGeom prst="rect">
            <a:avLst/>
          </a:prstGeom>
        </p:spPr>
      </p:pic>
      <p:pic>
        <p:nvPicPr>
          <p:cNvPr id="19" name="Picture 18">
            <a:extLst>
              <a:ext uri="{FF2B5EF4-FFF2-40B4-BE49-F238E27FC236}">
                <a16:creationId xmlns:a16="http://schemas.microsoft.com/office/drawing/2014/main" id="{9F212FBF-D538-4D59-9BE4-68622B8F2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4340" y="5530192"/>
            <a:ext cx="1363489" cy="1411591"/>
          </a:xfrm>
          <a:prstGeom prst="rect">
            <a:avLst/>
          </a:prstGeom>
        </p:spPr>
      </p:pic>
      <p:pic>
        <p:nvPicPr>
          <p:cNvPr id="20" name="Picture 19">
            <a:extLst>
              <a:ext uri="{FF2B5EF4-FFF2-40B4-BE49-F238E27FC236}">
                <a16:creationId xmlns:a16="http://schemas.microsoft.com/office/drawing/2014/main" id="{93D0DD39-1E63-4276-A7E3-8578FC4A6A30}"/>
              </a:ext>
            </a:extLst>
          </p:cNvPr>
          <p:cNvPicPr>
            <a:picLocks noChangeAspect="1"/>
          </p:cNvPicPr>
          <p:nvPr/>
        </p:nvPicPr>
        <p:blipFill>
          <a:blip r:embed="rId6"/>
          <a:stretch>
            <a:fillRect/>
          </a:stretch>
        </p:blipFill>
        <p:spPr>
          <a:xfrm>
            <a:off x="0" y="6681201"/>
            <a:ext cx="9102117" cy="176799"/>
          </a:xfrm>
          <a:prstGeom prst="rect">
            <a:avLst/>
          </a:prstGeom>
        </p:spPr>
      </p:pic>
      <p:pic>
        <p:nvPicPr>
          <p:cNvPr id="21" name="Picture 20">
            <a:extLst>
              <a:ext uri="{FF2B5EF4-FFF2-40B4-BE49-F238E27FC236}">
                <a16:creationId xmlns:a16="http://schemas.microsoft.com/office/drawing/2014/main" id="{076DF7E6-4096-4EED-A7AA-7CEF19071572}"/>
              </a:ext>
            </a:extLst>
          </p:cNvPr>
          <p:cNvPicPr>
            <a:picLocks noChangeAspect="1"/>
          </p:cNvPicPr>
          <p:nvPr/>
        </p:nvPicPr>
        <p:blipFill rotWithShape="1">
          <a:blip r:embed="rId7"/>
          <a:srcRect t="1" r="35714" b="-1"/>
          <a:stretch/>
        </p:blipFill>
        <p:spPr>
          <a:xfrm>
            <a:off x="6329849" y="6681201"/>
            <a:ext cx="5847534" cy="176799"/>
          </a:xfrm>
          <a:prstGeom prst="rect">
            <a:avLst/>
          </a:prstGeom>
        </p:spPr>
      </p:pic>
    </p:spTree>
    <p:extLst>
      <p:ext uri="{BB962C8B-B14F-4D97-AF65-F5344CB8AC3E}">
        <p14:creationId xmlns:p14="http://schemas.microsoft.com/office/powerpoint/2010/main" val="3537610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CBA1DD2-B5EF-406E-970D-7A6BC0265E61}"/>
              </a:ext>
            </a:extLst>
          </p:cNvPr>
          <p:cNvSpPr/>
          <p:nvPr/>
        </p:nvSpPr>
        <p:spPr>
          <a:xfrm>
            <a:off x="447040" y="139702"/>
            <a:ext cx="11297920" cy="5714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latin typeface="ITC Stone Sans Std Bold" panose="020B0902030503020204" pitchFamily="34" charset="0"/>
              </a:rPr>
              <a:t>DATABASE UPDATE MECHANISM </a:t>
            </a:r>
          </a:p>
        </p:txBody>
      </p:sp>
      <p:sp>
        <p:nvSpPr>
          <p:cNvPr id="14" name="Rectangle 13">
            <a:extLst>
              <a:ext uri="{FF2B5EF4-FFF2-40B4-BE49-F238E27FC236}">
                <a16:creationId xmlns:a16="http://schemas.microsoft.com/office/drawing/2014/main" id="{2B6CA0D1-9542-40F4-9C62-10EC5AA1A601}"/>
              </a:ext>
            </a:extLst>
          </p:cNvPr>
          <p:cNvSpPr/>
          <p:nvPr/>
        </p:nvSpPr>
        <p:spPr>
          <a:xfrm>
            <a:off x="441959" y="3304541"/>
            <a:ext cx="3647440" cy="441959"/>
          </a:xfrm>
          <a:prstGeom prst="rect">
            <a:avLst/>
          </a:prstGeom>
          <a:solidFill>
            <a:srgbClr val="3C3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SMARTPHONE AS SENSOR</a:t>
            </a:r>
          </a:p>
        </p:txBody>
      </p:sp>
      <p:sp>
        <p:nvSpPr>
          <p:cNvPr id="15" name="Rectangle 14">
            <a:extLst>
              <a:ext uri="{FF2B5EF4-FFF2-40B4-BE49-F238E27FC236}">
                <a16:creationId xmlns:a16="http://schemas.microsoft.com/office/drawing/2014/main" id="{65C620BC-5EDB-4B44-93EE-0FBA6AB3C940}"/>
              </a:ext>
            </a:extLst>
          </p:cNvPr>
          <p:cNvSpPr/>
          <p:nvPr/>
        </p:nvSpPr>
        <p:spPr>
          <a:xfrm>
            <a:off x="441959" y="1257301"/>
            <a:ext cx="3647440" cy="441959"/>
          </a:xfrm>
          <a:prstGeom prst="rect">
            <a:avLst/>
          </a:prstGeom>
          <a:solidFill>
            <a:srgbClr val="3C3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ON BOARD IMAGE PROCESSING</a:t>
            </a:r>
          </a:p>
        </p:txBody>
      </p:sp>
      <p:sp>
        <p:nvSpPr>
          <p:cNvPr id="18" name="TextBox 17">
            <a:extLst>
              <a:ext uri="{FF2B5EF4-FFF2-40B4-BE49-F238E27FC236}">
                <a16:creationId xmlns:a16="http://schemas.microsoft.com/office/drawing/2014/main" id="{9C6DB051-6E46-4E60-81F8-3F7601FD116E}"/>
              </a:ext>
            </a:extLst>
          </p:cNvPr>
          <p:cNvSpPr txBox="1"/>
          <p:nvPr/>
        </p:nvSpPr>
        <p:spPr>
          <a:xfrm>
            <a:off x="629920" y="1942021"/>
            <a:ext cx="5720080" cy="923330"/>
          </a:xfrm>
          <a:prstGeom prst="rect">
            <a:avLst/>
          </a:prstGeom>
          <a:noFill/>
        </p:spPr>
        <p:txBody>
          <a:bodyPr wrap="square" rtlCol="0">
            <a:spAutoFit/>
          </a:bodyPr>
          <a:lstStyle/>
          <a:p>
            <a:r>
              <a:rPr lang="en-IN" dirty="0"/>
              <a:t>NOT scalable – night time detection problems – image of potholes available – complete system will be expensive – may mark potholes that do not cause </a:t>
            </a:r>
            <a:r>
              <a:rPr lang="en-IN" dirty="0" err="1"/>
              <a:t>porblems</a:t>
            </a:r>
            <a:endParaRPr lang="en-IN" dirty="0"/>
          </a:p>
        </p:txBody>
      </p:sp>
      <p:sp>
        <p:nvSpPr>
          <p:cNvPr id="20" name="TextBox 19">
            <a:extLst>
              <a:ext uri="{FF2B5EF4-FFF2-40B4-BE49-F238E27FC236}">
                <a16:creationId xmlns:a16="http://schemas.microsoft.com/office/drawing/2014/main" id="{034CB569-E9C0-4098-A06C-F6FD228CD37D}"/>
              </a:ext>
            </a:extLst>
          </p:cNvPr>
          <p:cNvSpPr txBox="1"/>
          <p:nvPr/>
        </p:nvSpPr>
        <p:spPr>
          <a:xfrm>
            <a:off x="629920" y="4096172"/>
            <a:ext cx="5720080" cy="646331"/>
          </a:xfrm>
          <a:prstGeom prst="rect">
            <a:avLst/>
          </a:prstGeom>
          <a:noFill/>
        </p:spPr>
        <p:txBody>
          <a:bodyPr wrap="square" rtlCol="0">
            <a:spAutoFit/>
          </a:bodyPr>
          <a:lstStyle/>
          <a:p>
            <a:r>
              <a:rPr lang="en-IN" dirty="0"/>
              <a:t>Scalable – can be fine tuned to every car – actual pothole experience through mems sensors</a:t>
            </a:r>
          </a:p>
        </p:txBody>
      </p:sp>
      <p:pic>
        <p:nvPicPr>
          <p:cNvPr id="21" name="Picture 20">
            <a:extLst>
              <a:ext uri="{FF2B5EF4-FFF2-40B4-BE49-F238E27FC236}">
                <a16:creationId xmlns:a16="http://schemas.microsoft.com/office/drawing/2014/main" id="{E0D9EA80-0D50-4586-8962-2ED920F66088}"/>
              </a:ext>
            </a:extLst>
          </p:cNvPr>
          <p:cNvPicPr>
            <a:picLocks noChangeAspect="1"/>
          </p:cNvPicPr>
          <p:nvPr/>
        </p:nvPicPr>
        <p:blipFill rotWithShape="1">
          <a:blip r:embed="rId2">
            <a:extLst>
              <a:ext uri="{28A0092B-C50C-407E-A947-70E740481C1C}">
                <a14:useLocalDpi xmlns:a14="http://schemas.microsoft.com/office/drawing/2010/main" val="0"/>
              </a:ext>
            </a:extLst>
          </a:blip>
          <a:srcRect l="32597" r="33227" b="62446"/>
          <a:stretch/>
        </p:blipFill>
        <p:spPr>
          <a:xfrm>
            <a:off x="349784" y="5750561"/>
            <a:ext cx="1139784" cy="1083134"/>
          </a:xfrm>
          <a:prstGeom prst="rect">
            <a:avLst/>
          </a:prstGeom>
        </p:spPr>
      </p:pic>
      <p:pic>
        <p:nvPicPr>
          <p:cNvPr id="22" name="Picture 21">
            <a:extLst>
              <a:ext uri="{FF2B5EF4-FFF2-40B4-BE49-F238E27FC236}">
                <a16:creationId xmlns:a16="http://schemas.microsoft.com/office/drawing/2014/main" id="{2B335D58-37D8-475A-939B-32798431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4340" y="5530192"/>
            <a:ext cx="1363489" cy="1411591"/>
          </a:xfrm>
          <a:prstGeom prst="rect">
            <a:avLst/>
          </a:prstGeom>
        </p:spPr>
      </p:pic>
      <p:pic>
        <p:nvPicPr>
          <p:cNvPr id="23" name="Picture 22">
            <a:extLst>
              <a:ext uri="{FF2B5EF4-FFF2-40B4-BE49-F238E27FC236}">
                <a16:creationId xmlns:a16="http://schemas.microsoft.com/office/drawing/2014/main" id="{6D846150-AADA-4F77-B1A5-CFF49ECFE472}"/>
              </a:ext>
            </a:extLst>
          </p:cNvPr>
          <p:cNvPicPr>
            <a:picLocks noChangeAspect="1"/>
          </p:cNvPicPr>
          <p:nvPr/>
        </p:nvPicPr>
        <p:blipFill>
          <a:blip r:embed="rId4"/>
          <a:stretch>
            <a:fillRect/>
          </a:stretch>
        </p:blipFill>
        <p:spPr>
          <a:xfrm>
            <a:off x="0" y="6681201"/>
            <a:ext cx="9102117" cy="176799"/>
          </a:xfrm>
          <a:prstGeom prst="rect">
            <a:avLst/>
          </a:prstGeom>
        </p:spPr>
      </p:pic>
      <p:pic>
        <p:nvPicPr>
          <p:cNvPr id="24" name="Picture 23">
            <a:extLst>
              <a:ext uri="{FF2B5EF4-FFF2-40B4-BE49-F238E27FC236}">
                <a16:creationId xmlns:a16="http://schemas.microsoft.com/office/drawing/2014/main" id="{DA236A4B-B047-4173-BC8B-C021F05B8FA5}"/>
              </a:ext>
            </a:extLst>
          </p:cNvPr>
          <p:cNvPicPr>
            <a:picLocks noChangeAspect="1"/>
          </p:cNvPicPr>
          <p:nvPr/>
        </p:nvPicPr>
        <p:blipFill rotWithShape="1">
          <a:blip r:embed="rId5"/>
          <a:srcRect t="1" r="35714" b="-1"/>
          <a:stretch/>
        </p:blipFill>
        <p:spPr>
          <a:xfrm>
            <a:off x="6329849" y="6681201"/>
            <a:ext cx="5847534" cy="176799"/>
          </a:xfrm>
          <a:prstGeom prst="rect">
            <a:avLst/>
          </a:prstGeom>
        </p:spPr>
      </p:pic>
    </p:spTree>
    <p:extLst>
      <p:ext uri="{BB962C8B-B14F-4D97-AF65-F5344CB8AC3E}">
        <p14:creationId xmlns:p14="http://schemas.microsoft.com/office/powerpoint/2010/main" val="1227158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0C3656F4-3E3E-404C-899A-6392081D559E}"/>
              </a:ext>
            </a:extLst>
          </p:cNvPr>
          <p:cNvPicPr>
            <a:picLocks noChangeAspect="1"/>
          </p:cNvPicPr>
          <p:nvPr/>
        </p:nvPicPr>
        <p:blipFill rotWithShape="1">
          <a:blip r:embed="rId2">
            <a:extLst>
              <a:ext uri="{28A0092B-C50C-407E-A947-70E740481C1C}">
                <a14:useLocalDpi xmlns:a14="http://schemas.microsoft.com/office/drawing/2010/main" val="0"/>
              </a:ext>
            </a:extLst>
          </a:blip>
          <a:srcRect t="45244" b="40439"/>
          <a:stretch/>
        </p:blipFill>
        <p:spPr>
          <a:xfrm>
            <a:off x="6329740" y="1731433"/>
            <a:ext cx="4249742" cy="201457"/>
          </a:xfrm>
          <a:prstGeom prst="rect">
            <a:avLst/>
          </a:prstGeom>
        </p:spPr>
      </p:pic>
      <p:sp>
        <p:nvSpPr>
          <p:cNvPr id="4" name="Rectangle 3">
            <a:extLst>
              <a:ext uri="{FF2B5EF4-FFF2-40B4-BE49-F238E27FC236}">
                <a16:creationId xmlns:a16="http://schemas.microsoft.com/office/drawing/2014/main" id="{AB0681DA-ED69-428A-BAD7-347F3BFFA608}"/>
              </a:ext>
            </a:extLst>
          </p:cNvPr>
          <p:cNvSpPr/>
          <p:nvPr/>
        </p:nvSpPr>
        <p:spPr>
          <a:xfrm>
            <a:off x="335280" y="156877"/>
            <a:ext cx="11521440" cy="41148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2400" dirty="0">
                <a:latin typeface="ITC Stone Sans Std Bold" panose="020B0902030503020204" pitchFamily="34" charset="0"/>
              </a:rPr>
              <a:t>SMART PHONE AS SENSOR – BASIC FLOW CHART</a:t>
            </a:r>
          </a:p>
        </p:txBody>
      </p:sp>
      <p:sp>
        <p:nvSpPr>
          <p:cNvPr id="5" name="Rectangle 4">
            <a:extLst>
              <a:ext uri="{FF2B5EF4-FFF2-40B4-BE49-F238E27FC236}">
                <a16:creationId xmlns:a16="http://schemas.microsoft.com/office/drawing/2014/main" id="{E8AE3F73-D8B5-4403-8618-FF93850773EF}"/>
              </a:ext>
            </a:extLst>
          </p:cNvPr>
          <p:cNvSpPr/>
          <p:nvPr/>
        </p:nvSpPr>
        <p:spPr>
          <a:xfrm>
            <a:off x="497840" y="2176669"/>
            <a:ext cx="2336800" cy="726440"/>
          </a:xfrm>
          <a:prstGeom prst="rect">
            <a:avLst/>
          </a:prstGeom>
          <a:solidFill>
            <a:srgbClr val="3C3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LABELLING</a:t>
            </a:r>
          </a:p>
        </p:txBody>
      </p:sp>
      <p:sp>
        <p:nvSpPr>
          <p:cNvPr id="6" name="Rectangle 5">
            <a:extLst>
              <a:ext uri="{FF2B5EF4-FFF2-40B4-BE49-F238E27FC236}">
                <a16:creationId xmlns:a16="http://schemas.microsoft.com/office/drawing/2014/main" id="{D328F418-0456-4CF3-A9B6-9726B790C10F}"/>
              </a:ext>
            </a:extLst>
          </p:cNvPr>
          <p:cNvSpPr/>
          <p:nvPr/>
        </p:nvSpPr>
        <p:spPr>
          <a:xfrm>
            <a:off x="497840" y="1162113"/>
            <a:ext cx="4165600" cy="726440"/>
          </a:xfrm>
          <a:prstGeom prst="rect">
            <a:avLst/>
          </a:prstGeom>
          <a:solidFill>
            <a:srgbClr val="3C3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SYSTEM ON CAR</a:t>
            </a:r>
          </a:p>
        </p:txBody>
      </p:sp>
      <p:sp>
        <p:nvSpPr>
          <p:cNvPr id="7" name="Rectangle 6">
            <a:extLst>
              <a:ext uri="{FF2B5EF4-FFF2-40B4-BE49-F238E27FC236}">
                <a16:creationId xmlns:a16="http://schemas.microsoft.com/office/drawing/2014/main" id="{7A53EF10-0133-4E17-9184-97C5E2C9DE59}"/>
              </a:ext>
            </a:extLst>
          </p:cNvPr>
          <p:cNvSpPr/>
          <p:nvPr/>
        </p:nvSpPr>
        <p:spPr>
          <a:xfrm>
            <a:off x="3535680" y="2176669"/>
            <a:ext cx="1127760" cy="726440"/>
          </a:xfrm>
          <a:prstGeom prst="rect">
            <a:avLst/>
          </a:prstGeom>
          <a:solidFill>
            <a:srgbClr val="3C3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GPS</a:t>
            </a:r>
          </a:p>
        </p:txBody>
      </p:sp>
      <p:sp>
        <p:nvSpPr>
          <p:cNvPr id="8" name="Rectangle 7">
            <a:extLst>
              <a:ext uri="{FF2B5EF4-FFF2-40B4-BE49-F238E27FC236}">
                <a16:creationId xmlns:a16="http://schemas.microsoft.com/office/drawing/2014/main" id="{DB9717EE-41FD-45CE-9618-ABA7500930AB}"/>
              </a:ext>
            </a:extLst>
          </p:cNvPr>
          <p:cNvSpPr/>
          <p:nvPr/>
        </p:nvSpPr>
        <p:spPr>
          <a:xfrm>
            <a:off x="497840" y="3191225"/>
            <a:ext cx="4165600" cy="726440"/>
          </a:xfrm>
          <a:prstGeom prst="rect">
            <a:avLst/>
          </a:prstGeom>
          <a:solidFill>
            <a:srgbClr val="3C3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 TO BE TRANSFERRED TO MAIN SERVER</a:t>
            </a:r>
          </a:p>
        </p:txBody>
      </p:sp>
      <p:sp>
        <p:nvSpPr>
          <p:cNvPr id="9" name="Rectangle 8">
            <a:extLst>
              <a:ext uri="{FF2B5EF4-FFF2-40B4-BE49-F238E27FC236}">
                <a16:creationId xmlns:a16="http://schemas.microsoft.com/office/drawing/2014/main" id="{C10292BD-E0BA-4793-BE65-94D75BB6FAFF}"/>
              </a:ext>
            </a:extLst>
          </p:cNvPr>
          <p:cNvSpPr/>
          <p:nvPr/>
        </p:nvSpPr>
        <p:spPr>
          <a:xfrm>
            <a:off x="497840" y="4285997"/>
            <a:ext cx="4165600" cy="726440"/>
          </a:xfrm>
          <a:prstGeom prst="rect">
            <a:avLst/>
          </a:prstGeom>
          <a:solidFill>
            <a:srgbClr val="3C3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MULTI CAR STATISTICS</a:t>
            </a:r>
          </a:p>
        </p:txBody>
      </p:sp>
      <p:sp>
        <p:nvSpPr>
          <p:cNvPr id="13" name="Rectangle 1">
            <a:extLst>
              <a:ext uri="{FF2B5EF4-FFF2-40B4-BE49-F238E27FC236}">
                <a16:creationId xmlns:a16="http://schemas.microsoft.com/office/drawing/2014/main" id="{F235893A-5A3E-4159-829E-8922023DB5D9}"/>
              </a:ext>
            </a:extLst>
          </p:cNvPr>
          <p:cNvSpPr>
            <a:spLocks noChangeArrowheads="1"/>
          </p:cNvSpPr>
          <p:nvPr/>
        </p:nvSpPr>
        <p:spPr bwMode="auto">
          <a:xfrm>
            <a:off x="0" y="90100"/>
            <a:ext cx="65" cy="276999"/>
          </a:xfrm>
          <a:prstGeom prst="rect">
            <a:avLst/>
          </a:prstGeom>
          <a:solidFill>
            <a:srgbClr val="EFEF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6" name="Picture 15">
            <a:extLst>
              <a:ext uri="{FF2B5EF4-FFF2-40B4-BE49-F238E27FC236}">
                <a16:creationId xmlns:a16="http://schemas.microsoft.com/office/drawing/2014/main" id="{EB269610-DD07-4F10-8B45-A1DD05104AFB}"/>
              </a:ext>
            </a:extLst>
          </p:cNvPr>
          <p:cNvPicPr>
            <a:picLocks noChangeAspect="1"/>
          </p:cNvPicPr>
          <p:nvPr/>
        </p:nvPicPr>
        <p:blipFill>
          <a:blip r:embed="rId3"/>
          <a:stretch>
            <a:fillRect/>
          </a:stretch>
        </p:blipFill>
        <p:spPr>
          <a:xfrm>
            <a:off x="8392161" y="831693"/>
            <a:ext cx="2522147" cy="404227"/>
          </a:xfrm>
          <a:prstGeom prst="rect">
            <a:avLst/>
          </a:prstGeom>
        </p:spPr>
      </p:pic>
      <p:pic>
        <p:nvPicPr>
          <p:cNvPr id="15" name="Picture 14">
            <a:extLst>
              <a:ext uri="{FF2B5EF4-FFF2-40B4-BE49-F238E27FC236}">
                <a16:creationId xmlns:a16="http://schemas.microsoft.com/office/drawing/2014/main" id="{8FEC9057-AB11-42D0-9C12-CF45F834D55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897" b="77949" l="0" r="100000">
                        <a14:foregroundMark x1="14500" y1="66538" x2="14500" y2="66538"/>
                        <a14:foregroundMark x1="15100" y1="71538" x2="15100" y2="71538"/>
                        <a14:foregroundMark x1="18100" y1="71795" x2="18100" y2="71795"/>
                        <a14:foregroundMark x1="80500" y1="65897" x2="80500" y2="65897"/>
                        <a14:foregroundMark x1="84800" y1="63077" x2="84800" y2="63077"/>
                        <a14:foregroundMark x1="82200" y1="71538" x2="82200" y2="71538"/>
                        <a14:foregroundMark x1="63600" y1="25000" x2="63600" y2="25000"/>
                        <a14:foregroundMark x1="81600" y1="72179" x2="81600" y2="72179"/>
                        <a14:foregroundMark x1="79200" y1="68718" x2="79200" y2="68718"/>
                        <a14:foregroundMark x1="85300" y1="71667" x2="85300" y2="71667"/>
                        <a14:foregroundMark x1="88600" y1="68974" x2="88600" y2="68974"/>
                        <a14:foregroundMark x1="12300" y1="68462" x2="12300" y2="68462"/>
                        <a14:foregroundMark x1="11900" y1="68974" x2="11900" y2="68974"/>
                        <a14:foregroundMark x1="14700" y1="71795" x2="14700" y2="71795"/>
                        <a14:foregroundMark x1="18500" y1="72308" x2="18500" y2="72308"/>
                        <a14:foregroundMark x1="21800" y1="69231" x2="21800" y2="69231"/>
                        <a14:backgroundMark x1="13400" y1="69872" x2="13400" y2="69872"/>
                        <a14:backgroundMark x1="11600" y1="68462" x2="11600" y2="68462"/>
                        <a14:backgroundMark x1="16200" y1="71667" x2="16200" y2="71667"/>
                        <a14:backgroundMark x1="19200" y1="71923" x2="19200" y2="71923"/>
                        <a14:backgroundMark x1="22100" y1="68846" x2="22100" y2="68846"/>
                        <a14:backgroundMark x1="80400" y1="70769" x2="80400" y2="70769"/>
                        <a14:backgroundMark x1="80200" y1="69615" x2="80200" y2="69615"/>
                        <a14:backgroundMark x1="79800" y1="70256" x2="79800" y2="70256"/>
                        <a14:backgroundMark x1="80900" y1="70897" x2="80900" y2="70897"/>
                        <a14:backgroundMark x1="80900" y1="70897" x2="79700" y2="69103"/>
                        <a14:backgroundMark x1="79700" y1="69103" x2="79100" y2="70000"/>
                        <a14:backgroundMark x1="83400" y1="71667" x2="83400" y2="71667"/>
                        <a14:backgroundMark x1="87200" y1="70385" x2="87200" y2="70385"/>
                        <a14:backgroundMark x1="89400" y1="67949" x2="89400" y2="67949"/>
                        <a14:backgroundMark x1="78500" y1="68974" x2="78500" y2="68974"/>
                      </a14:backgroundRemoval>
                    </a14:imgEffect>
                  </a14:imgLayer>
                </a14:imgProps>
              </a:ext>
            </a:extLst>
          </a:blip>
          <a:srcRect t="11780" b="21683"/>
          <a:stretch/>
        </p:blipFill>
        <p:spPr>
          <a:xfrm rot="60000" flipH="1">
            <a:off x="6438140" y="1029102"/>
            <a:ext cx="1540076" cy="799285"/>
          </a:xfrm>
          <a:prstGeom prst="rect">
            <a:avLst/>
          </a:prstGeom>
        </p:spPr>
      </p:pic>
      <p:pic>
        <p:nvPicPr>
          <p:cNvPr id="29" name="Picture 28">
            <a:extLst>
              <a:ext uri="{FF2B5EF4-FFF2-40B4-BE49-F238E27FC236}">
                <a16:creationId xmlns:a16="http://schemas.microsoft.com/office/drawing/2014/main" id="{08E79715-B9DA-4BE3-9BBD-F3DF39ACB139}"/>
              </a:ext>
            </a:extLst>
          </p:cNvPr>
          <p:cNvPicPr>
            <a:picLocks noChangeAspect="1"/>
          </p:cNvPicPr>
          <p:nvPr/>
        </p:nvPicPr>
        <p:blipFill rotWithShape="1">
          <a:blip r:embed="rId6"/>
          <a:srcRect l="50969"/>
          <a:stretch/>
        </p:blipFill>
        <p:spPr>
          <a:xfrm>
            <a:off x="10543651" y="2456500"/>
            <a:ext cx="1126714" cy="1098818"/>
          </a:xfrm>
          <a:prstGeom prst="rect">
            <a:avLst/>
          </a:prstGeom>
        </p:spPr>
      </p:pic>
      <p:pic>
        <p:nvPicPr>
          <p:cNvPr id="30" name="Picture 29">
            <a:extLst>
              <a:ext uri="{FF2B5EF4-FFF2-40B4-BE49-F238E27FC236}">
                <a16:creationId xmlns:a16="http://schemas.microsoft.com/office/drawing/2014/main" id="{5BAF2032-5850-451B-975D-F887B55C03DA}"/>
              </a:ext>
            </a:extLst>
          </p:cNvPr>
          <p:cNvPicPr>
            <a:picLocks noChangeAspect="1"/>
          </p:cNvPicPr>
          <p:nvPr/>
        </p:nvPicPr>
        <p:blipFill>
          <a:blip r:embed="rId7"/>
          <a:stretch>
            <a:fillRect/>
          </a:stretch>
        </p:blipFill>
        <p:spPr>
          <a:xfrm>
            <a:off x="8594201" y="2466946"/>
            <a:ext cx="2247030" cy="900821"/>
          </a:xfrm>
          <a:prstGeom prst="rect">
            <a:avLst/>
          </a:prstGeom>
        </p:spPr>
      </p:pic>
      <p:pic>
        <p:nvPicPr>
          <p:cNvPr id="31" name="Picture 30">
            <a:extLst>
              <a:ext uri="{FF2B5EF4-FFF2-40B4-BE49-F238E27FC236}">
                <a16:creationId xmlns:a16="http://schemas.microsoft.com/office/drawing/2014/main" id="{4558D7D6-6A57-45CB-88FE-306886CBA4FB}"/>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25605" b="55242" l="40714" r="51643">
                        <a14:foregroundMark x1="44429" y1="41331" x2="44429" y2="41331"/>
                        <a14:foregroundMark x1="45571" y1="50000" x2="45571" y2="50000"/>
                      </a14:backgroundRemoval>
                    </a14:imgEffect>
                  </a14:imgLayer>
                </a14:imgProps>
              </a:ext>
            </a:extLst>
          </a:blip>
          <a:srcRect l="40307" t="24225" r="47965" b="43447"/>
          <a:stretch/>
        </p:blipFill>
        <p:spPr>
          <a:xfrm rot="16200000">
            <a:off x="10136470" y="2983937"/>
            <a:ext cx="1208890" cy="1180532"/>
          </a:xfrm>
          <a:prstGeom prst="rect">
            <a:avLst/>
          </a:prstGeom>
        </p:spPr>
      </p:pic>
      <p:pic>
        <p:nvPicPr>
          <p:cNvPr id="33" name="Picture 32">
            <a:extLst>
              <a:ext uri="{FF2B5EF4-FFF2-40B4-BE49-F238E27FC236}">
                <a16:creationId xmlns:a16="http://schemas.microsoft.com/office/drawing/2014/main" id="{C98E2D98-B073-470D-818E-4E7BC2DD0AF5}"/>
              </a:ext>
            </a:extLst>
          </p:cNvPr>
          <p:cNvPicPr>
            <a:picLocks noChangeAspect="1"/>
          </p:cNvPicPr>
          <p:nvPr/>
        </p:nvPicPr>
        <p:blipFill>
          <a:blip r:embed="rId10"/>
          <a:stretch>
            <a:fillRect/>
          </a:stretch>
        </p:blipFill>
        <p:spPr>
          <a:xfrm>
            <a:off x="8654900" y="3398938"/>
            <a:ext cx="951058" cy="573074"/>
          </a:xfrm>
          <a:prstGeom prst="rect">
            <a:avLst/>
          </a:prstGeom>
        </p:spPr>
      </p:pic>
      <p:sp>
        <p:nvSpPr>
          <p:cNvPr id="34" name="Arrow: Down 33">
            <a:extLst>
              <a:ext uri="{FF2B5EF4-FFF2-40B4-BE49-F238E27FC236}">
                <a16:creationId xmlns:a16="http://schemas.microsoft.com/office/drawing/2014/main" id="{4D023CA6-67DD-4DBD-9E77-E816EF86B45D}"/>
              </a:ext>
            </a:extLst>
          </p:cNvPr>
          <p:cNvSpPr/>
          <p:nvPr/>
        </p:nvSpPr>
        <p:spPr>
          <a:xfrm rot="16200000">
            <a:off x="9829932" y="3527539"/>
            <a:ext cx="152400" cy="315872"/>
          </a:xfrm>
          <a:prstGeom prst="downArrow">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133" name="Group 132">
            <a:extLst>
              <a:ext uri="{FF2B5EF4-FFF2-40B4-BE49-F238E27FC236}">
                <a16:creationId xmlns:a16="http://schemas.microsoft.com/office/drawing/2014/main" id="{01FB9D5D-87A0-466F-A633-945A162C2993}"/>
              </a:ext>
            </a:extLst>
          </p:cNvPr>
          <p:cNvGrpSpPr/>
          <p:nvPr/>
        </p:nvGrpSpPr>
        <p:grpSpPr>
          <a:xfrm flipH="1">
            <a:off x="6617106" y="4042774"/>
            <a:ext cx="2096316" cy="1114062"/>
            <a:chOff x="9753061" y="3651982"/>
            <a:chExt cx="2096316" cy="1114062"/>
          </a:xfrm>
        </p:grpSpPr>
        <p:pic>
          <p:nvPicPr>
            <p:cNvPr id="35" name="Picture 6" descr="Image result for cloud database">
              <a:extLst>
                <a:ext uri="{FF2B5EF4-FFF2-40B4-BE49-F238E27FC236}">
                  <a16:creationId xmlns:a16="http://schemas.microsoft.com/office/drawing/2014/main" id="{1AB3B439-9964-47EB-A543-A00A32CAD5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91578" y="3651982"/>
              <a:ext cx="957799" cy="7057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Image result for cloud database">
              <a:extLst>
                <a:ext uri="{FF2B5EF4-FFF2-40B4-BE49-F238E27FC236}">
                  <a16:creationId xmlns:a16="http://schemas.microsoft.com/office/drawing/2014/main" id="{7E804DE9-3B93-4BC7-8628-4D01CFAD66A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53061" y="3780168"/>
              <a:ext cx="1598021" cy="985876"/>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Arrow: Down 36">
            <a:extLst>
              <a:ext uri="{FF2B5EF4-FFF2-40B4-BE49-F238E27FC236}">
                <a16:creationId xmlns:a16="http://schemas.microsoft.com/office/drawing/2014/main" id="{6AF5EE8D-613D-473E-9D30-FE4AE92015E2}"/>
              </a:ext>
            </a:extLst>
          </p:cNvPr>
          <p:cNvSpPr/>
          <p:nvPr/>
        </p:nvSpPr>
        <p:spPr>
          <a:xfrm rot="2685667">
            <a:off x="8191164" y="3814076"/>
            <a:ext cx="152400" cy="315872"/>
          </a:xfrm>
          <a:prstGeom prst="downArrow">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38" name="Group 37">
            <a:extLst>
              <a:ext uri="{FF2B5EF4-FFF2-40B4-BE49-F238E27FC236}">
                <a16:creationId xmlns:a16="http://schemas.microsoft.com/office/drawing/2014/main" id="{33604B4D-D311-4E93-87AD-9936DB456E92}"/>
              </a:ext>
            </a:extLst>
          </p:cNvPr>
          <p:cNvGrpSpPr/>
          <p:nvPr/>
        </p:nvGrpSpPr>
        <p:grpSpPr>
          <a:xfrm>
            <a:off x="9048736" y="4803863"/>
            <a:ext cx="2247030" cy="1841099"/>
            <a:chOff x="3921000" y="3668238"/>
            <a:chExt cx="3007643" cy="2895974"/>
          </a:xfrm>
        </p:grpSpPr>
        <p:pic>
          <p:nvPicPr>
            <p:cNvPr id="39" name="Picture 38">
              <a:extLst>
                <a:ext uri="{FF2B5EF4-FFF2-40B4-BE49-F238E27FC236}">
                  <a16:creationId xmlns:a16="http://schemas.microsoft.com/office/drawing/2014/main" id="{A0123DF2-380B-49EE-9ED0-A6D86C8EF286}"/>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20000" contrast="-40000"/>
                      </a14:imgEffect>
                    </a14:imgLayer>
                  </a14:imgProps>
                </a:ext>
              </a:extLst>
            </a:blip>
            <a:srcRect b="10708"/>
            <a:stretch/>
          </p:blipFill>
          <p:spPr>
            <a:xfrm>
              <a:off x="3921000" y="3875957"/>
              <a:ext cx="3007643" cy="2688255"/>
            </a:xfrm>
            <a:prstGeom prst="rect">
              <a:avLst/>
            </a:prstGeom>
          </p:spPr>
        </p:pic>
        <p:sp>
          <p:nvSpPr>
            <p:cNvPr id="40" name="Rectangle 39">
              <a:extLst>
                <a:ext uri="{FF2B5EF4-FFF2-40B4-BE49-F238E27FC236}">
                  <a16:creationId xmlns:a16="http://schemas.microsoft.com/office/drawing/2014/main" id="{4F544E2A-F584-469D-A460-27B4514DF20E}"/>
                </a:ext>
              </a:extLst>
            </p:cNvPr>
            <p:cNvSpPr/>
            <p:nvPr/>
          </p:nvSpPr>
          <p:spPr>
            <a:xfrm>
              <a:off x="5104589" y="4683278"/>
              <a:ext cx="110555" cy="103582"/>
            </a:xfrm>
            <a:prstGeom prst="rect">
              <a:avLst/>
            </a:prstGeom>
            <a:noFill/>
            <a:ln w="12700">
              <a:solidFill>
                <a:srgbClr val="FFFF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F61A6B87-888A-4084-B3B4-6D386413A708}"/>
                </a:ext>
              </a:extLst>
            </p:cNvPr>
            <p:cNvSpPr/>
            <p:nvPr/>
          </p:nvSpPr>
          <p:spPr>
            <a:xfrm>
              <a:off x="4813117" y="4053028"/>
              <a:ext cx="110555" cy="103582"/>
            </a:xfrm>
            <a:prstGeom prst="rect">
              <a:avLst/>
            </a:prstGeom>
            <a:noFill/>
            <a:ln w="12700">
              <a:solidFill>
                <a:srgbClr val="F14B5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F395CB1A-8CC0-468D-A456-A93ED71ABCD1}"/>
                </a:ext>
              </a:extLst>
            </p:cNvPr>
            <p:cNvSpPr/>
            <p:nvPr/>
          </p:nvSpPr>
          <p:spPr>
            <a:xfrm>
              <a:off x="6444962" y="4345479"/>
              <a:ext cx="110555" cy="103582"/>
            </a:xfrm>
            <a:prstGeom prst="rect">
              <a:avLst/>
            </a:prstGeom>
            <a:noFill/>
            <a:ln w="12700">
              <a:solidFill>
                <a:srgbClr val="FFFF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D91DE26F-8B1D-49D6-BB2F-A6D316D6F49C}"/>
                </a:ext>
              </a:extLst>
            </p:cNvPr>
            <p:cNvSpPr/>
            <p:nvPr/>
          </p:nvSpPr>
          <p:spPr>
            <a:xfrm>
              <a:off x="5034565" y="5264853"/>
              <a:ext cx="110555" cy="103582"/>
            </a:xfrm>
            <a:prstGeom prst="rect">
              <a:avLst/>
            </a:prstGeom>
            <a:noFill/>
            <a:ln w="12700">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D1FFC61A-CB24-4667-80A7-E1BBCFC66584}"/>
                </a:ext>
              </a:extLst>
            </p:cNvPr>
            <p:cNvSpPr/>
            <p:nvPr/>
          </p:nvSpPr>
          <p:spPr>
            <a:xfrm>
              <a:off x="4013295" y="4822922"/>
              <a:ext cx="110555" cy="103582"/>
            </a:xfrm>
            <a:prstGeom prst="rect">
              <a:avLst/>
            </a:prstGeom>
            <a:noFill/>
            <a:ln w="12700">
              <a:solidFill>
                <a:schemeClr val="accent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B5EA4D79-5B93-4AD1-9B62-F34715A19A46}"/>
                </a:ext>
              </a:extLst>
            </p:cNvPr>
            <p:cNvSpPr/>
            <p:nvPr/>
          </p:nvSpPr>
          <p:spPr>
            <a:xfrm>
              <a:off x="5898597" y="4719557"/>
              <a:ext cx="110555" cy="103582"/>
            </a:xfrm>
            <a:prstGeom prst="rect">
              <a:avLst/>
            </a:prstGeom>
            <a:noFill/>
            <a:ln w="12700">
              <a:solidFill>
                <a:srgbClr val="F14B5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BDC81E3D-D9A0-486F-A510-09D71AED8679}"/>
                </a:ext>
              </a:extLst>
            </p:cNvPr>
            <p:cNvSpPr/>
            <p:nvPr/>
          </p:nvSpPr>
          <p:spPr>
            <a:xfrm>
              <a:off x="5613333" y="4414757"/>
              <a:ext cx="110555" cy="103582"/>
            </a:xfrm>
            <a:prstGeom prst="rect">
              <a:avLst/>
            </a:prstGeom>
            <a:noFill/>
            <a:ln w="12700">
              <a:solidFill>
                <a:schemeClr val="accent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9867B00D-5559-421B-B3FD-03FD27DD6623}"/>
                </a:ext>
              </a:extLst>
            </p:cNvPr>
            <p:cNvSpPr/>
            <p:nvPr/>
          </p:nvSpPr>
          <p:spPr>
            <a:xfrm>
              <a:off x="5942902" y="5344662"/>
              <a:ext cx="110555" cy="103582"/>
            </a:xfrm>
            <a:prstGeom prst="rect">
              <a:avLst/>
            </a:prstGeom>
            <a:noFill/>
            <a:ln w="12700">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1140443A-E6C1-4B82-A31B-D02039012879}"/>
                </a:ext>
              </a:extLst>
            </p:cNvPr>
            <p:cNvSpPr/>
            <p:nvPr/>
          </p:nvSpPr>
          <p:spPr>
            <a:xfrm>
              <a:off x="4580544" y="4464678"/>
              <a:ext cx="110555" cy="103582"/>
            </a:xfrm>
            <a:prstGeom prst="rect">
              <a:avLst/>
            </a:prstGeom>
            <a:noFill/>
            <a:ln w="12700">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7611F483-C012-4C0B-BDB6-D41C157665A8}"/>
                </a:ext>
              </a:extLst>
            </p:cNvPr>
            <p:cNvSpPr/>
            <p:nvPr/>
          </p:nvSpPr>
          <p:spPr>
            <a:xfrm>
              <a:off x="4702562" y="5091334"/>
              <a:ext cx="110555" cy="103582"/>
            </a:xfrm>
            <a:prstGeom prst="rect">
              <a:avLst/>
            </a:prstGeom>
            <a:noFill/>
            <a:ln w="12700">
              <a:solidFill>
                <a:srgbClr val="FFFF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E7D909EE-37AE-4556-95C6-7ACE3E6735FA}"/>
                </a:ext>
              </a:extLst>
            </p:cNvPr>
            <p:cNvSpPr/>
            <p:nvPr/>
          </p:nvSpPr>
          <p:spPr>
            <a:xfrm>
              <a:off x="5502778" y="5812691"/>
              <a:ext cx="110555" cy="103582"/>
            </a:xfrm>
            <a:prstGeom prst="rect">
              <a:avLst/>
            </a:prstGeom>
            <a:noFill/>
            <a:ln w="12700">
              <a:solidFill>
                <a:srgbClr val="F14B5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D0C19558-68EB-42F6-9CF5-EACF62CAA227}"/>
                </a:ext>
              </a:extLst>
            </p:cNvPr>
            <p:cNvSpPr/>
            <p:nvPr/>
          </p:nvSpPr>
          <p:spPr>
            <a:xfrm>
              <a:off x="6279376" y="5965604"/>
              <a:ext cx="110555" cy="103582"/>
            </a:xfrm>
            <a:prstGeom prst="rect">
              <a:avLst/>
            </a:prstGeom>
            <a:noFill/>
            <a:ln w="12700">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CBF4760B-1FAA-41F8-9C0C-F60243AAB0AD}"/>
                </a:ext>
              </a:extLst>
            </p:cNvPr>
            <p:cNvSpPr/>
            <p:nvPr/>
          </p:nvSpPr>
          <p:spPr>
            <a:xfrm>
              <a:off x="6379947" y="5653906"/>
              <a:ext cx="110555" cy="103582"/>
            </a:xfrm>
            <a:prstGeom prst="rect">
              <a:avLst/>
            </a:prstGeom>
            <a:noFill/>
            <a:ln w="12700">
              <a:solidFill>
                <a:srgbClr val="F14B5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53" name="Rectangle 52">
              <a:extLst>
                <a:ext uri="{FF2B5EF4-FFF2-40B4-BE49-F238E27FC236}">
                  <a16:creationId xmlns:a16="http://schemas.microsoft.com/office/drawing/2014/main" id="{DE7940DC-F9BC-489F-8BD7-B2C37B2E10B2}"/>
                </a:ext>
              </a:extLst>
            </p:cNvPr>
            <p:cNvSpPr/>
            <p:nvPr/>
          </p:nvSpPr>
          <p:spPr>
            <a:xfrm>
              <a:off x="6692605" y="4803866"/>
              <a:ext cx="110555" cy="103582"/>
            </a:xfrm>
            <a:prstGeom prst="rect">
              <a:avLst/>
            </a:prstGeom>
            <a:noFill/>
            <a:ln w="12700">
              <a:solidFill>
                <a:srgbClr val="F14B5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54" name="Rectangle 53">
              <a:extLst>
                <a:ext uri="{FF2B5EF4-FFF2-40B4-BE49-F238E27FC236}">
                  <a16:creationId xmlns:a16="http://schemas.microsoft.com/office/drawing/2014/main" id="{19699621-D54C-4D29-9AD9-2C05DB4337DA}"/>
                </a:ext>
              </a:extLst>
            </p:cNvPr>
            <p:cNvSpPr/>
            <p:nvPr/>
          </p:nvSpPr>
          <p:spPr>
            <a:xfrm>
              <a:off x="6504437" y="3975615"/>
              <a:ext cx="110555" cy="103582"/>
            </a:xfrm>
            <a:prstGeom prst="rect">
              <a:avLst/>
            </a:prstGeom>
            <a:noFill/>
            <a:ln w="12700">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55" name="Rectangle 54">
              <a:extLst>
                <a:ext uri="{FF2B5EF4-FFF2-40B4-BE49-F238E27FC236}">
                  <a16:creationId xmlns:a16="http://schemas.microsoft.com/office/drawing/2014/main" id="{872381C6-FCA6-4081-A9B2-7C38479568C7}"/>
                </a:ext>
              </a:extLst>
            </p:cNvPr>
            <p:cNvSpPr/>
            <p:nvPr/>
          </p:nvSpPr>
          <p:spPr>
            <a:xfrm>
              <a:off x="6201702" y="5133025"/>
              <a:ext cx="110555" cy="103582"/>
            </a:xfrm>
            <a:prstGeom prst="rect">
              <a:avLst/>
            </a:prstGeom>
            <a:noFill/>
            <a:ln w="12700">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9456F1DF-BF8B-43C0-A468-F4C4523622FF}"/>
                </a:ext>
              </a:extLst>
            </p:cNvPr>
            <p:cNvSpPr/>
            <p:nvPr/>
          </p:nvSpPr>
          <p:spPr>
            <a:xfrm>
              <a:off x="5530038" y="5143125"/>
              <a:ext cx="110555" cy="103582"/>
            </a:xfrm>
            <a:prstGeom prst="rect">
              <a:avLst/>
            </a:prstGeom>
            <a:noFill/>
            <a:ln w="12700">
              <a:solidFill>
                <a:schemeClr val="accent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DBDC68D1-9C49-498B-871D-472C5793806C}"/>
                </a:ext>
              </a:extLst>
            </p:cNvPr>
            <p:cNvSpPr/>
            <p:nvPr/>
          </p:nvSpPr>
          <p:spPr>
            <a:xfrm>
              <a:off x="5241624" y="6146166"/>
              <a:ext cx="110555" cy="103582"/>
            </a:xfrm>
            <a:prstGeom prst="rect">
              <a:avLst/>
            </a:prstGeom>
            <a:noFill/>
            <a:ln w="12700">
              <a:solidFill>
                <a:srgbClr val="FFFF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58" name="Rectangle 57">
              <a:extLst>
                <a:ext uri="{FF2B5EF4-FFF2-40B4-BE49-F238E27FC236}">
                  <a16:creationId xmlns:a16="http://schemas.microsoft.com/office/drawing/2014/main" id="{BE589DC5-EEE3-4BBA-A48B-49D52DE6D44E}"/>
                </a:ext>
              </a:extLst>
            </p:cNvPr>
            <p:cNvSpPr/>
            <p:nvPr/>
          </p:nvSpPr>
          <p:spPr>
            <a:xfrm>
              <a:off x="5919424" y="6366085"/>
              <a:ext cx="110555" cy="103582"/>
            </a:xfrm>
            <a:prstGeom prst="rect">
              <a:avLst/>
            </a:prstGeom>
            <a:noFill/>
            <a:ln w="12700">
              <a:solidFill>
                <a:schemeClr val="accent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59" name="Rectangle 58">
              <a:extLst>
                <a:ext uri="{FF2B5EF4-FFF2-40B4-BE49-F238E27FC236}">
                  <a16:creationId xmlns:a16="http://schemas.microsoft.com/office/drawing/2014/main" id="{B6BFD48F-2895-47F1-A34B-805DECBF86B7}"/>
                </a:ext>
              </a:extLst>
            </p:cNvPr>
            <p:cNvSpPr/>
            <p:nvPr/>
          </p:nvSpPr>
          <p:spPr>
            <a:xfrm>
              <a:off x="4635388" y="5489175"/>
              <a:ext cx="110555" cy="103582"/>
            </a:xfrm>
            <a:prstGeom prst="rect">
              <a:avLst/>
            </a:prstGeom>
            <a:noFill/>
            <a:ln w="12700">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7DFF174C-A217-4150-A6DA-4326B031186A}"/>
                </a:ext>
              </a:extLst>
            </p:cNvPr>
            <p:cNvSpPr/>
            <p:nvPr/>
          </p:nvSpPr>
          <p:spPr>
            <a:xfrm>
              <a:off x="4580110" y="6146166"/>
              <a:ext cx="110555" cy="103582"/>
            </a:xfrm>
            <a:prstGeom prst="rect">
              <a:avLst/>
            </a:prstGeom>
            <a:noFill/>
            <a:ln w="12700">
              <a:solidFill>
                <a:srgbClr val="F14B5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61" name="Rectangle 60">
              <a:extLst>
                <a:ext uri="{FF2B5EF4-FFF2-40B4-BE49-F238E27FC236}">
                  <a16:creationId xmlns:a16="http://schemas.microsoft.com/office/drawing/2014/main" id="{4B0B36C7-5F52-4433-BD18-C55F8C469468}"/>
                </a:ext>
              </a:extLst>
            </p:cNvPr>
            <p:cNvSpPr/>
            <p:nvPr/>
          </p:nvSpPr>
          <p:spPr>
            <a:xfrm>
              <a:off x="4076657" y="5467958"/>
              <a:ext cx="110555" cy="103582"/>
            </a:xfrm>
            <a:prstGeom prst="rect">
              <a:avLst/>
            </a:prstGeom>
            <a:noFill/>
            <a:ln w="12700">
              <a:solidFill>
                <a:srgbClr val="F14B5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62" name="Rectangle 61">
              <a:extLst>
                <a:ext uri="{FF2B5EF4-FFF2-40B4-BE49-F238E27FC236}">
                  <a16:creationId xmlns:a16="http://schemas.microsoft.com/office/drawing/2014/main" id="{DC3B9376-871F-4AB6-A8AC-0FCEA10B5ECE}"/>
                </a:ext>
              </a:extLst>
            </p:cNvPr>
            <p:cNvSpPr/>
            <p:nvPr/>
          </p:nvSpPr>
          <p:spPr>
            <a:xfrm>
              <a:off x="6715101" y="6249748"/>
              <a:ext cx="110555" cy="103582"/>
            </a:xfrm>
            <a:prstGeom prst="rect">
              <a:avLst/>
            </a:prstGeom>
            <a:noFill/>
            <a:ln w="12700">
              <a:solidFill>
                <a:srgbClr val="F14B5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0074C72D-7493-42C9-BC16-49A9668BBE3E}"/>
                </a:ext>
              </a:extLst>
            </p:cNvPr>
            <p:cNvSpPr/>
            <p:nvPr/>
          </p:nvSpPr>
          <p:spPr>
            <a:xfrm>
              <a:off x="5852490" y="3914666"/>
              <a:ext cx="110555" cy="103582"/>
            </a:xfrm>
            <a:prstGeom prst="rect">
              <a:avLst/>
            </a:prstGeom>
            <a:noFill/>
            <a:ln w="12700">
              <a:solidFill>
                <a:srgbClr val="F14B52"/>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sp>
          <p:nvSpPr>
            <p:cNvPr id="64" name="Rectangle 63">
              <a:extLst>
                <a:ext uri="{FF2B5EF4-FFF2-40B4-BE49-F238E27FC236}">
                  <a16:creationId xmlns:a16="http://schemas.microsoft.com/office/drawing/2014/main" id="{08CABC85-4C1B-4422-A44D-9B7B01818705}"/>
                </a:ext>
              </a:extLst>
            </p:cNvPr>
            <p:cNvSpPr/>
            <p:nvPr/>
          </p:nvSpPr>
          <p:spPr>
            <a:xfrm>
              <a:off x="4123850" y="6419377"/>
              <a:ext cx="110555" cy="103582"/>
            </a:xfrm>
            <a:prstGeom prst="rect">
              <a:avLst/>
            </a:prstGeom>
            <a:noFill/>
            <a:ln w="12700">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grpSp>
          <p:nvGrpSpPr>
            <p:cNvPr id="65" name="Group 64">
              <a:extLst>
                <a:ext uri="{FF2B5EF4-FFF2-40B4-BE49-F238E27FC236}">
                  <a16:creationId xmlns:a16="http://schemas.microsoft.com/office/drawing/2014/main" id="{22E6AA37-8E87-4EA9-BFAD-9ECC8F8F77C1}"/>
                </a:ext>
              </a:extLst>
            </p:cNvPr>
            <p:cNvGrpSpPr/>
            <p:nvPr/>
          </p:nvGrpSpPr>
          <p:grpSpPr>
            <a:xfrm>
              <a:off x="4792072" y="3827074"/>
              <a:ext cx="131600" cy="131600"/>
              <a:chOff x="3623301" y="5222152"/>
              <a:chExt cx="131600" cy="131600"/>
            </a:xfrm>
            <a:solidFill>
              <a:srgbClr val="FF0000"/>
            </a:solidFill>
          </p:grpSpPr>
          <p:sp>
            <p:nvSpPr>
              <p:cNvPr id="127" name="Teardrop 126">
                <a:extLst>
                  <a:ext uri="{FF2B5EF4-FFF2-40B4-BE49-F238E27FC236}">
                    <a16:creationId xmlns:a16="http://schemas.microsoft.com/office/drawing/2014/main" id="{A2DCF49D-E38A-4073-8898-4021C4D551C1}"/>
                  </a:ext>
                </a:extLst>
              </p:cNvPr>
              <p:cNvSpPr/>
              <p:nvPr/>
            </p:nvSpPr>
            <p:spPr>
              <a:xfrm rot="8029935">
                <a:off x="3623301" y="5222152"/>
                <a:ext cx="131600" cy="131600"/>
              </a:xfrm>
              <a:prstGeom prst="teardrop">
                <a:avLst>
                  <a:gd name="adj" fmla="val 188233"/>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Circle: Hollow 127">
                <a:extLst>
                  <a:ext uri="{FF2B5EF4-FFF2-40B4-BE49-F238E27FC236}">
                    <a16:creationId xmlns:a16="http://schemas.microsoft.com/office/drawing/2014/main" id="{0E50B441-AA24-40C1-A65A-CD8CDFA27C25}"/>
                  </a:ext>
                </a:extLst>
              </p:cNvPr>
              <p:cNvSpPr/>
              <p:nvPr/>
            </p:nvSpPr>
            <p:spPr>
              <a:xfrm>
                <a:off x="3632707" y="5232475"/>
                <a:ext cx="109998" cy="109998"/>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66" name="Group 65">
              <a:extLst>
                <a:ext uri="{FF2B5EF4-FFF2-40B4-BE49-F238E27FC236}">
                  <a16:creationId xmlns:a16="http://schemas.microsoft.com/office/drawing/2014/main" id="{C1044CB4-2B70-4182-B0B3-39F891B7D93C}"/>
                </a:ext>
              </a:extLst>
            </p:cNvPr>
            <p:cNvGrpSpPr/>
            <p:nvPr/>
          </p:nvGrpSpPr>
          <p:grpSpPr>
            <a:xfrm>
              <a:off x="5021828" y="5051408"/>
              <a:ext cx="131600" cy="131600"/>
              <a:chOff x="3623301" y="5222152"/>
              <a:chExt cx="131600" cy="131600"/>
            </a:xfrm>
            <a:solidFill>
              <a:srgbClr val="54C400"/>
            </a:solidFill>
          </p:grpSpPr>
          <p:sp>
            <p:nvSpPr>
              <p:cNvPr id="125" name="Teardrop 124">
                <a:extLst>
                  <a:ext uri="{FF2B5EF4-FFF2-40B4-BE49-F238E27FC236}">
                    <a16:creationId xmlns:a16="http://schemas.microsoft.com/office/drawing/2014/main" id="{968DB4FB-AF30-474D-BA80-484DAC96A6AD}"/>
                  </a:ext>
                </a:extLst>
              </p:cNvPr>
              <p:cNvSpPr/>
              <p:nvPr/>
            </p:nvSpPr>
            <p:spPr>
              <a:xfrm rot="8029935">
                <a:off x="3623301" y="5222152"/>
                <a:ext cx="131600" cy="131600"/>
              </a:xfrm>
              <a:prstGeom prst="teardrop">
                <a:avLst>
                  <a:gd name="adj" fmla="val 188233"/>
                </a:avLst>
              </a:prstGeom>
              <a:grpFill/>
              <a:ln>
                <a:solidFill>
                  <a:srgbClr val="33B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6" name="Circle: Hollow 125">
                <a:extLst>
                  <a:ext uri="{FF2B5EF4-FFF2-40B4-BE49-F238E27FC236}">
                    <a16:creationId xmlns:a16="http://schemas.microsoft.com/office/drawing/2014/main" id="{EB72457E-0B8F-4AB7-AF96-87CA6E24C491}"/>
                  </a:ext>
                </a:extLst>
              </p:cNvPr>
              <p:cNvSpPr/>
              <p:nvPr/>
            </p:nvSpPr>
            <p:spPr>
              <a:xfrm>
                <a:off x="3632707" y="5232475"/>
                <a:ext cx="109998" cy="109998"/>
              </a:xfrm>
              <a:prstGeom prst="donut">
                <a:avLst/>
              </a:prstGeom>
              <a:grpFill/>
              <a:ln>
                <a:solidFill>
                  <a:srgbClr val="33B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67" name="Group 66">
              <a:extLst>
                <a:ext uri="{FF2B5EF4-FFF2-40B4-BE49-F238E27FC236}">
                  <a16:creationId xmlns:a16="http://schemas.microsoft.com/office/drawing/2014/main" id="{3043A7F0-6546-4DB3-9E2C-10BF61BC38D2}"/>
                </a:ext>
              </a:extLst>
            </p:cNvPr>
            <p:cNvGrpSpPr/>
            <p:nvPr/>
          </p:nvGrpSpPr>
          <p:grpSpPr>
            <a:xfrm>
              <a:off x="5078222" y="4449061"/>
              <a:ext cx="131600" cy="131600"/>
              <a:chOff x="3623301" y="5222152"/>
              <a:chExt cx="131600" cy="131600"/>
            </a:xfrm>
            <a:solidFill>
              <a:srgbClr val="FFFF00"/>
            </a:solidFill>
          </p:grpSpPr>
          <p:sp>
            <p:nvSpPr>
              <p:cNvPr id="123" name="Teardrop 122">
                <a:extLst>
                  <a:ext uri="{FF2B5EF4-FFF2-40B4-BE49-F238E27FC236}">
                    <a16:creationId xmlns:a16="http://schemas.microsoft.com/office/drawing/2014/main" id="{25E89AC8-2C8D-405C-838F-7D04FA9DECE8}"/>
                  </a:ext>
                </a:extLst>
              </p:cNvPr>
              <p:cNvSpPr/>
              <p:nvPr/>
            </p:nvSpPr>
            <p:spPr>
              <a:xfrm rot="8029935">
                <a:off x="3623301" y="5222152"/>
                <a:ext cx="131600" cy="131600"/>
              </a:xfrm>
              <a:prstGeom prst="teardrop">
                <a:avLst>
                  <a:gd name="adj" fmla="val 188233"/>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Circle: Hollow 123">
                <a:extLst>
                  <a:ext uri="{FF2B5EF4-FFF2-40B4-BE49-F238E27FC236}">
                    <a16:creationId xmlns:a16="http://schemas.microsoft.com/office/drawing/2014/main" id="{5020A552-85F2-474A-99C3-005C419E5313}"/>
                  </a:ext>
                </a:extLst>
              </p:cNvPr>
              <p:cNvSpPr/>
              <p:nvPr/>
            </p:nvSpPr>
            <p:spPr>
              <a:xfrm>
                <a:off x="3632707" y="5232475"/>
                <a:ext cx="109998" cy="109998"/>
              </a:xfrm>
              <a:prstGeom prst="donut">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68" name="Group 67">
              <a:extLst>
                <a:ext uri="{FF2B5EF4-FFF2-40B4-BE49-F238E27FC236}">
                  <a16:creationId xmlns:a16="http://schemas.microsoft.com/office/drawing/2014/main" id="{498C40AD-23F5-4E9A-8EDB-578D9EA2F6BF}"/>
                </a:ext>
              </a:extLst>
            </p:cNvPr>
            <p:cNvGrpSpPr/>
            <p:nvPr/>
          </p:nvGrpSpPr>
          <p:grpSpPr>
            <a:xfrm>
              <a:off x="6178368" y="4888384"/>
              <a:ext cx="131600" cy="131600"/>
              <a:chOff x="3623301" y="5222152"/>
              <a:chExt cx="131600" cy="131600"/>
            </a:xfrm>
            <a:solidFill>
              <a:srgbClr val="54C400"/>
            </a:solidFill>
          </p:grpSpPr>
          <p:sp>
            <p:nvSpPr>
              <p:cNvPr id="121" name="Teardrop 120">
                <a:extLst>
                  <a:ext uri="{FF2B5EF4-FFF2-40B4-BE49-F238E27FC236}">
                    <a16:creationId xmlns:a16="http://schemas.microsoft.com/office/drawing/2014/main" id="{3EFD3CC1-7227-422A-99A3-1BA32C0D3E7F}"/>
                  </a:ext>
                </a:extLst>
              </p:cNvPr>
              <p:cNvSpPr/>
              <p:nvPr/>
            </p:nvSpPr>
            <p:spPr>
              <a:xfrm rot="8029935">
                <a:off x="3623301" y="5222152"/>
                <a:ext cx="131600" cy="131600"/>
              </a:xfrm>
              <a:prstGeom prst="teardrop">
                <a:avLst>
                  <a:gd name="adj" fmla="val 188233"/>
                </a:avLst>
              </a:prstGeom>
              <a:grpFill/>
              <a:ln>
                <a:solidFill>
                  <a:srgbClr val="33B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2" name="Circle: Hollow 121">
                <a:extLst>
                  <a:ext uri="{FF2B5EF4-FFF2-40B4-BE49-F238E27FC236}">
                    <a16:creationId xmlns:a16="http://schemas.microsoft.com/office/drawing/2014/main" id="{CA734C89-2D7B-43F7-8EAC-43CFE0619288}"/>
                  </a:ext>
                </a:extLst>
              </p:cNvPr>
              <p:cNvSpPr/>
              <p:nvPr/>
            </p:nvSpPr>
            <p:spPr>
              <a:xfrm>
                <a:off x="3632707" y="5232475"/>
                <a:ext cx="109998" cy="109998"/>
              </a:xfrm>
              <a:prstGeom prst="donut">
                <a:avLst/>
              </a:prstGeom>
              <a:grpFill/>
              <a:ln>
                <a:solidFill>
                  <a:srgbClr val="33B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69" name="Group 68">
              <a:extLst>
                <a:ext uri="{FF2B5EF4-FFF2-40B4-BE49-F238E27FC236}">
                  <a16:creationId xmlns:a16="http://schemas.microsoft.com/office/drawing/2014/main" id="{E3D22406-B8FC-4D62-A2D4-435A796FB7EB}"/>
                </a:ext>
              </a:extLst>
            </p:cNvPr>
            <p:cNvGrpSpPr/>
            <p:nvPr/>
          </p:nvGrpSpPr>
          <p:grpSpPr>
            <a:xfrm>
              <a:off x="6501025" y="3743819"/>
              <a:ext cx="131600" cy="131600"/>
              <a:chOff x="3623301" y="5222152"/>
              <a:chExt cx="131600" cy="131600"/>
            </a:xfrm>
            <a:solidFill>
              <a:srgbClr val="54C400"/>
            </a:solidFill>
          </p:grpSpPr>
          <p:sp>
            <p:nvSpPr>
              <p:cNvPr id="119" name="Teardrop 118">
                <a:extLst>
                  <a:ext uri="{FF2B5EF4-FFF2-40B4-BE49-F238E27FC236}">
                    <a16:creationId xmlns:a16="http://schemas.microsoft.com/office/drawing/2014/main" id="{FA667E49-F6D5-41C9-B096-F93DB2FDA961}"/>
                  </a:ext>
                </a:extLst>
              </p:cNvPr>
              <p:cNvSpPr/>
              <p:nvPr/>
            </p:nvSpPr>
            <p:spPr>
              <a:xfrm rot="8029935">
                <a:off x="3623301" y="5222152"/>
                <a:ext cx="131600" cy="131600"/>
              </a:xfrm>
              <a:prstGeom prst="teardrop">
                <a:avLst>
                  <a:gd name="adj" fmla="val 188233"/>
                </a:avLst>
              </a:prstGeom>
              <a:grpFill/>
              <a:ln>
                <a:solidFill>
                  <a:srgbClr val="33B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0" name="Circle: Hollow 119">
                <a:extLst>
                  <a:ext uri="{FF2B5EF4-FFF2-40B4-BE49-F238E27FC236}">
                    <a16:creationId xmlns:a16="http://schemas.microsoft.com/office/drawing/2014/main" id="{8E04C655-13CA-468F-8FDD-5FB75DE6CFCC}"/>
                  </a:ext>
                </a:extLst>
              </p:cNvPr>
              <p:cNvSpPr/>
              <p:nvPr/>
            </p:nvSpPr>
            <p:spPr>
              <a:xfrm>
                <a:off x="3632707" y="5232475"/>
                <a:ext cx="109998" cy="109998"/>
              </a:xfrm>
              <a:prstGeom prst="donut">
                <a:avLst/>
              </a:prstGeom>
              <a:grpFill/>
              <a:ln>
                <a:solidFill>
                  <a:srgbClr val="33B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70" name="Group 69">
              <a:extLst>
                <a:ext uri="{FF2B5EF4-FFF2-40B4-BE49-F238E27FC236}">
                  <a16:creationId xmlns:a16="http://schemas.microsoft.com/office/drawing/2014/main" id="{992A061A-9650-473A-852A-D366664CA607}"/>
                </a:ext>
              </a:extLst>
            </p:cNvPr>
            <p:cNvGrpSpPr/>
            <p:nvPr/>
          </p:nvGrpSpPr>
          <p:grpSpPr>
            <a:xfrm>
              <a:off x="5837515" y="3668238"/>
              <a:ext cx="131600" cy="131600"/>
              <a:chOff x="3623301" y="5222152"/>
              <a:chExt cx="131600" cy="131600"/>
            </a:xfrm>
            <a:solidFill>
              <a:srgbClr val="FF0000"/>
            </a:solidFill>
          </p:grpSpPr>
          <p:sp>
            <p:nvSpPr>
              <p:cNvPr id="117" name="Teardrop 116">
                <a:extLst>
                  <a:ext uri="{FF2B5EF4-FFF2-40B4-BE49-F238E27FC236}">
                    <a16:creationId xmlns:a16="http://schemas.microsoft.com/office/drawing/2014/main" id="{E7ACD28C-9CAD-4A7E-8F9B-3920BAED9B7B}"/>
                  </a:ext>
                </a:extLst>
              </p:cNvPr>
              <p:cNvSpPr/>
              <p:nvPr/>
            </p:nvSpPr>
            <p:spPr>
              <a:xfrm rot="8029935">
                <a:off x="3623301" y="5222152"/>
                <a:ext cx="131600" cy="131600"/>
              </a:xfrm>
              <a:prstGeom prst="teardrop">
                <a:avLst>
                  <a:gd name="adj" fmla="val 188233"/>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Circle: Hollow 117">
                <a:extLst>
                  <a:ext uri="{FF2B5EF4-FFF2-40B4-BE49-F238E27FC236}">
                    <a16:creationId xmlns:a16="http://schemas.microsoft.com/office/drawing/2014/main" id="{C2B2511F-4A25-41D7-816D-8B3E5293B2ED}"/>
                  </a:ext>
                </a:extLst>
              </p:cNvPr>
              <p:cNvSpPr/>
              <p:nvPr/>
            </p:nvSpPr>
            <p:spPr>
              <a:xfrm>
                <a:off x="3632707" y="5232475"/>
                <a:ext cx="109998" cy="109998"/>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71" name="Group 70">
              <a:extLst>
                <a:ext uri="{FF2B5EF4-FFF2-40B4-BE49-F238E27FC236}">
                  <a16:creationId xmlns:a16="http://schemas.microsoft.com/office/drawing/2014/main" id="{B0B93613-AA80-4845-9F4F-9D90F3A5A4C3}"/>
                </a:ext>
              </a:extLst>
            </p:cNvPr>
            <p:cNvGrpSpPr/>
            <p:nvPr/>
          </p:nvGrpSpPr>
          <p:grpSpPr>
            <a:xfrm>
              <a:off x="4058050" y="5242644"/>
              <a:ext cx="131600" cy="131600"/>
              <a:chOff x="3623301" y="5222152"/>
              <a:chExt cx="131600" cy="131600"/>
            </a:xfrm>
            <a:solidFill>
              <a:srgbClr val="FF0000"/>
            </a:solidFill>
          </p:grpSpPr>
          <p:sp>
            <p:nvSpPr>
              <p:cNvPr id="115" name="Teardrop 114">
                <a:extLst>
                  <a:ext uri="{FF2B5EF4-FFF2-40B4-BE49-F238E27FC236}">
                    <a16:creationId xmlns:a16="http://schemas.microsoft.com/office/drawing/2014/main" id="{7AEF6FC2-145C-4054-8181-2338DB4837E6}"/>
                  </a:ext>
                </a:extLst>
              </p:cNvPr>
              <p:cNvSpPr/>
              <p:nvPr/>
            </p:nvSpPr>
            <p:spPr>
              <a:xfrm rot="8029935">
                <a:off x="3623301" y="5222152"/>
                <a:ext cx="131600" cy="131600"/>
              </a:xfrm>
              <a:prstGeom prst="teardrop">
                <a:avLst>
                  <a:gd name="adj" fmla="val 188233"/>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Circle: Hollow 115">
                <a:extLst>
                  <a:ext uri="{FF2B5EF4-FFF2-40B4-BE49-F238E27FC236}">
                    <a16:creationId xmlns:a16="http://schemas.microsoft.com/office/drawing/2014/main" id="{782EFD9C-7CBB-43D9-BE63-D1804AC9DD23}"/>
                  </a:ext>
                </a:extLst>
              </p:cNvPr>
              <p:cNvSpPr/>
              <p:nvPr/>
            </p:nvSpPr>
            <p:spPr>
              <a:xfrm>
                <a:off x="3632707" y="5232475"/>
                <a:ext cx="109998" cy="109998"/>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72" name="Group 71">
              <a:extLst>
                <a:ext uri="{FF2B5EF4-FFF2-40B4-BE49-F238E27FC236}">
                  <a16:creationId xmlns:a16="http://schemas.microsoft.com/office/drawing/2014/main" id="{6010A6B5-323F-41D9-BB62-EF2639A47557}"/>
                </a:ext>
              </a:extLst>
            </p:cNvPr>
            <p:cNvGrpSpPr/>
            <p:nvPr/>
          </p:nvGrpSpPr>
          <p:grpSpPr>
            <a:xfrm>
              <a:off x="4559065" y="5910707"/>
              <a:ext cx="131600" cy="131600"/>
              <a:chOff x="3623301" y="5222152"/>
              <a:chExt cx="131600" cy="131600"/>
            </a:xfrm>
            <a:solidFill>
              <a:srgbClr val="FF0000"/>
            </a:solidFill>
          </p:grpSpPr>
          <p:sp>
            <p:nvSpPr>
              <p:cNvPr id="113" name="Teardrop 112">
                <a:extLst>
                  <a:ext uri="{FF2B5EF4-FFF2-40B4-BE49-F238E27FC236}">
                    <a16:creationId xmlns:a16="http://schemas.microsoft.com/office/drawing/2014/main" id="{54A8D857-ACCA-4B6D-95AC-97DF803DB953}"/>
                  </a:ext>
                </a:extLst>
              </p:cNvPr>
              <p:cNvSpPr/>
              <p:nvPr/>
            </p:nvSpPr>
            <p:spPr>
              <a:xfrm rot="8029935">
                <a:off x="3623301" y="5222152"/>
                <a:ext cx="131600" cy="131600"/>
              </a:xfrm>
              <a:prstGeom prst="teardrop">
                <a:avLst>
                  <a:gd name="adj" fmla="val 188233"/>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Circle: Hollow 113">
                <a:extLst>
                  <a:ext uri="{FF2B5EF4-FFF2-40B4-BE49-F238E27FC236}">
                    <a16:creationId xmlns:a16="http://schemas.microsoft.com/office/drawing/2014/main" id="{08B51275-2A5B-4797-9BE0-ECB83F563D97}"/>
                  </a:ext>
                </a:extLst>
              </p:cNvPr>
              <p:cNvSpPr/>
              <p:nvPr/>
            </p:nvSpPr>
            <p:spPr>
              <a:xfrm>
                <a:off x="3632707" y="5232475"/>
                <a:ext cx="109998" cy="109998"/>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73" name="Group 72">
              <a:extLst>
                <a:ext uri="{FF2B5EF4-FFF2-40B4-BE49-F238E27FC236}">
                  <a16:creationId xmlns:a16="http://schemas.microsoft.com/office/drawing/2014/main" id="{04501A7E-6B57-434F-9C97-5BB2220C90A2}"/>
                </a:ext>
              </a:extLst>
            </p:cNvPr>
            <p:cNvGrpSpPr/>
            <p:nvPr/>
          </p:nvGrpSpPr>
          <p:grpSpPr>
            <a:xfrm>
              <a:off x="5481733" y="5588106"/>
              <a:ext cx="131600" cy="131600"/>
              <a:chOff x="3623301" y="5222152"/>
              <a:chExt cx="131600" cy="131600"/>
            </a:xfrm>
            <a:solidFill>
              <a:srgbClr val="FF0000"/>
            </a:solidFill>
          </p:grpSpPr>
          <p:sp>
            <p:nvSpPr>
              <p:cNvPr id="111" name="Teardrop 110">
                <a:extLst>
                  <a:ext uri="{FF2B5EF4-FFF2-40B4-BE49-F238E27FC236}">
                    <a16:creationId xmlns:a16="http://schemas.microsoft.com/office/drawing/2014/main" id="{47C00B39-AB92-4EBB-8543-E3D6B2FAEE75}"/>
                  </a:ext>
                </a:extLst>
              </p:cNvPr>
              <p:cNvSpPr/>
              <p:nvPr/>
            </p:nvSpPr>
            <p:spPr>
              <a:xfrm rot="8029935">
                <a:off x="3623301" y="5222152"/>
                <a:ext cx="131600" cy="131600"/>
              </a:xfrm>
              <a:prstGeom prst="teardrop">
                <a:avLst>
                  <a:gd name="adj" fmla="val 188233"/>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Circle: Hollow 111">
                <a:extLst>
                  <a:ext uri="{FF2B5EF4-FFF2-40B4-BE49-F238E27FC236}">
                    <a16:creationId xmlns:a16="http://schemas.microsoft.com/office/drawing/2014/main" id="{64C9FC75-A486-44C0-9EA7-3DDA12DF1C05}"/>
                  </a:ext>
                </a:extLst>
              </p:cNvPr>
              <p:cNvSpPr/>
              <p:nvPr/>
            </p:nvSpPr>
            <p:spPr>
              <a:xfrm>
                <a:off x="3632707" y="5232475"/>
                <a:ext cx="109998" cy="109998"/>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74" name="Group 73">
              <a:extLst>
                <a:ext uri="{FF2B5EF4-FFF2-40B4-BE49-F238E27FC236}">
                  <a16:creationId xmlns:a16="http://schemas.microsoft.com/office/drawing/2014/main" id="{38A52086-C536-440C-9B5C-7B5CCB7890A0}"/>
                </a:ext>
              </a:extLst>
            </p:cNvPr>
            <p:cNvGrpSpPr/>
            <p:nvPr/>
          </p:nvGrpSpPr>
          <p:grpSpPr>
            <a:xfrm>
              <a:off x="6368639" y="5440612"/>
              <a:ext cx="131600" cy="131600"/>
              <a:chOff x="3623301" y="5222152"/>
              <a:chExt cx="131600" cy="131600"/>
            </a:xfrm>
            <a:solidFill>
              <a:srgbClr val="FF0000"/>
            </a:solidFill>
          </p:grpSpPr>
          <p:sp>
            <p:nvSpPr>
              <p:cNvPr id="109" name="Teardrop 108">
                <a:extLst>
                  <a:ext uri="{FF2B5EF4-FFF2-40B4-BE49-F238E27FC236}">
                    <a16:creationId xmlns:a16="http://schemas.microsoft.com/office/drawing/2014/main" id="{29A06D4D-7C07-4C73-9091-2DCCE4AFB10B}"/>
                  </a:ext>
                </a:extLst>
              </p:cNvPr>
              <p:cNvSpPr/>
              <p:nvPr/>
            </p:nvSpPr>
            <p:spPr>
              <a:xfrm rot="8029935">
                <a:off x="3623301" y="5222152"/>
                <a:ext cx="131600" cy="131600"/>
              </a:xfrm>
              <a:prstGeom prst="teardrop">
                <a:avLst>
                  <a:gd name="adj" fmla="val 188233"/>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Circle: Hollow 109">
                <a:extLst>
                  <a:ext uri="{FF2B5EF4-FFF2-40B4-BE49-F238E27FC236}">
                    <a16:creationId xmlns:a16="http://schemas.microsoft.com/office/drawing/2014/main" id="{8B2553F2-D302-4F02-84BB-6B372D0F1FEE}"/>
                  </a:ext>
                </a:extLst>
              </p:cNvPr>
              <p:cNvSpPr/>
              <p:nvPr/>
            </p:nvSpPr>
            <p:spPr>
              <a:xfrm>
                <a:off x="3632707" y="5232475"/>
                <a:ext cx="109998" cy="109998"/>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75" name="Group 74">
              <a:extLst>
                <a:ext uri="{FF2B5EF4-FFF2-40B4-BE49-F238E27FC236}">
                  <a16:creationId xmlns:a16="http://schemas.microsoft.com/office/drawing/2014/main" id="{4C8FC716-583E-4606-B240-DDB8F6722C63}"/>
                </a:ext>
              </a:extLst>
            </p:cNvPr>
            <p:cNvGrpSpPr/>
            <p:nvPr/>
          </p:nvGrpSpPr>
          <p:grpSpPr>
            <a:xfrm>
              <a:off x="6694056" y="6035446"/>
              <a:ext cx="131600" cy="131600"/>
              <a:chOff x="3623301" y="5222152"/>
              <a:chExt cx="131600" cy="131600"/>
            </a:xfrm>
            <a:solidFill>
              <a:srgbClr val="FF0000"/>
            </a:solidFill>
          </p:grpSpPr>
          <p:sp>
            <p:nvSpPr>
              <p:cNvPr id="107" name="Teardrop 106">
                <a:extLst>
                  <a:ext uri="{FF2B5EF4-FFF2-40B4-BE49-F238E27FC236}">
                    <a16:creationId xmlns:a16="http://schemas.microsoft.com/office/drawing/2014/main" id="{860B6B8C-E0B7-4288-9DC1-EE5D8CFD9F8D}"/>
                  </a:ext>
                </a:extLst>
              </p:cNvPr>
              <p:cNvSpPr/>
              <p:nvPr/>
            </p:nvSpPr>
            <p:spPr>
              <a:xfrm rot="8029935">
                <a:off x="3623301" y="5222152"/>
                <a:ext cx="131600" cy="131600"/>
              </a:xfrm>
              <a:prstGeom prst="teardrop">
                <a:avLst>
                  <a:gd name="adj" fmla="val 188233"/>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Circle: Hollow 107">
                <a:extLst>
                  <a:ext uri="{FF2B5EF4-FFF2-40B4-BE49-F238E27FC236}">
                    <a16:creationId xmlns:a16="http://schemas.microsoft.com/office/drawing/2014/main" id="{7990DE6D-77DC-4717-974B-C737D61346A8}"/>
                  </a:ext>
                </a:extLst>
              </p:cNvPr>
              <p:cNvSpPr/>
              <p:nvPr/>
            </p:nvSpPr>
            <p:spPr>
              <a:xfrm>
                <a:off x="3632707" y="5232475"/>
                <a:ext cx="109998" cy="109998"/>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76" name="Group 75">
              <a:extLst>
                <a:ext uri="{FF2B5EF4-FFF2-40B4-BE49-F238E27FC236}">
                  <a16:creationId xmlns:a16="http://schemas.microsoft.com/office/drawing/2014/main" id="{03DDE8BE-16A5-4918-8759-6281C8A1E989}"/>
                </a:ext>
              </a:extLst>
            </p:cNvPr>
            <p:cNvGrpSpPr/>
            <p:nvPr/>
          </p:nvGrpSpPr>
          <p:grpSpPr>
            <a:xfrm>
              <a:off x="5880758" y="4497008"/>
              <a:ext cx="131600" cy="131600"/>
              <a:chOff x="3623301" y="5222152"/>
              <a:chExt cx="131600" cy="131600"/>
            </a:xfrm>
            <a:solidFill>
              <a:srgbClr val="FF0000"/>
            </a:solidFill>
          </p:grpSpPr>
          <p:sp>
            <p:nvSpPr>
              <p:cNvPr id="105" name="Teardrop 104">
                <a:extLst>
                  <a:ext uri="{FF2B5EF4-FFF2-40B4-BE49-F238E27FC236}">
                    <a16:creationId xmlns:a16="http://schemas.microsoft.com/office/drawing/2014/main" id="{71B3FBC6-BBB4-4D09-8C89-1FB01F7DD6E6}"/>
                  </a:ext>
                </a:extLst>
              </p:cNvPr>
              <p:cNvSpPr/>
              <p:nvPr/>
            </p:nvSpPr>
            <p:spPr>
              <a:xfrm rot="8029935">
                <a:off x="3623301" y="5222152"/>
                <a:ext cx="131600" cy="131600"/>
              </a:xfrm>
              <a:prstGeom prst="teardrop">
                <a:avLst>
                  <a:gd name="adj" fmla="val 188233"/>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Circle: Hollow 105">
                <a:extLst>
                  <a:ext uri="{FF2B5EF4-FFF2-40B4-BE49-F238E27FC236}">
                    <a16:creationId xmlns:a16="http://schemas.microsoft.com/office/drawing/2014/main" id="{CB4E12B4-C920-476D-824F-6AC0B575A0D7}"/>
                  </a:ext>
                </a:extLst>
              </p:cNvPr>
              <p:cNvSpPr/>
              <p:nvPr/>
            </p:nvSpPr>
            <p:spPr>
              <a:xfrm>
                <a:off x="3632707" y="5232475"/>
                <a:ext cx="109998" cy="109998"/>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77" name="Group 76">
              <a:extLst>
                <a:ext uri="{FF2B5EF4-FFF2-40B4-BE49-F238E27FC236}">
                  <a16:creationId xmlns:a16="http://schemas.microsoft.com/office/drawing/2014/main" id="{64B1D562-05D5-4E7C-80B0-457DEBA64689}"/>
                </a:ext>
              </a:extLst>
            </p:cNvPr>
            <p:cNvGrpSpPr/>
            <p:nvPr/>
          </p:nvGrpSpPr>
          <p:grpSpPr>
            <a:xfrm>
              <a:off x="6681860" y="4578878"/>
              <a:ext cx="131600" cy="131600"/>
              <a:chOff x="3623301" y="5222152"/>
              <a:chExt cx="131600" cy="131600"/>
            </a:xfrm>
            <a:solidFill>
              <a:srgbClr val="FF0000"/>
            </a:solidFill>
          </p:grpSpPr>
          <p:sp>
            <p:nvSpPr>
              <p:cNvPr id="103" name="Teardrop 102">
                <a:extLst>
                  <a:ext uri="{FF2B5EF4-FFF2-40B4-BE49-F238E27FC236}">
                    <a16:creationId xmlns:a16="http://schemas.microsoft.com/office/drawing/2014/main" id="{DA9773F7-4CAB-4B6B-9682-0CE60F771EA1}"/>
                  </a:ext>
                </a:extLst>
              </p:cNvPr>
              <p:cNvSpPr/>
              <p:nvPr/>
            </p:nvSpPr>
            <p:spPr>
              <a:xfrm rot="8029935">
                <a:off x="3623301" y="5222152"/>
                <a:ext cx="131600" cy="131600"/>
              </a:xfrm>
              <a:prstGeom prst="teardrop">
                <a:avLst>
                  <a:gd name="adj" fmla="val 188233"/>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Circle: Hollow 103">
                <a:extLst>
                  <a:ext uri="{FF2B5EF4-FFF2-40B4-BE49-F238E27FC236}">
                    <a16:creationId xmlns:a16="http://schemas.microsoft.com/office/drawing/2014/main" id="{28DCBB2B-1F4B-4744-A59F-6D7CBE195BB0}"/>
                  </a:ext>
                </a:extLst>
              </p:cNvPr>
              <p:cNvSpPr/>
              <p:nvPr/>
            </p:nvSpPr>
            <p:spPr>
              <a:xfrm>
                <a:off x="3632707" y="5232475"/>
                <a:ext cx="109998" cy="109998"/>
              </a:xfrm>
              <a:prstGeom prst="donu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78" name="Group 77">
              <a:extLst>
                <a:ext uri="{FF2B5EF4-FFF2-40B4-BE49-F238E27FC236}">
                  <a16:creationId xmlns:a16="http://schemas.microsoft.com/office/drawing/2014/main" id="{C9D3431E-1677-4C1E-8E71-E98C6443FE31}"/>
                </a:ext>
              </a:extLst>
            </p:cNvPr>
            <p:cNvGrpSpPr/>
            <p:nvPr/>
          </p:nvGrpSpPr>
          <p:grpSpPr>
            <a:xfrm>
              <a:off x="5600849" y="4179298"/>
              <a:ext cx="131600" cy="131600"/>
              <a:chOff x="3623301" y="5222152"/>
              <a:chExt cx="131600" cy="131600"/>
            </a:xfrm>
            <a:solidFill>
              <a:srgbClr val="0070C0"/>
            </a:solidFill>
          </p:grpSpPr>
          <p:sp>
            <p:nvSpPr>
              <p:cNvPr id="101" name="Teardrop 100">
                <a:extLst>
                  <a:ext uri="{FF2B5EF4-FFF2-40B4-BE49-F238E27FC236}">
                    <a16:creationId xmlns:a16="http://schemas.microsoft.com/office/drawing/2014/main" id="{D4432573-6ABF-4C55-9D64-8F0C4C84EF61}"/>
                  </a:ext>
                </a:extLst>
              </p:cNvPr>
              <p:cNvSpPr/>
              <p:nvPr/>
            </p:nvSpPr>
            <p:spPr>
              <a:xfrm rot="8029935">
                <a:off x="3623301" y="5222152"/>
                <a:ext cx="131600" cy="131600"/>
              </a:xfrm>
              <a:prstGeom prst="teardrop">
                <a:avLst>
                  <a:gd name="adj" fmla="val 188233"/>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Circle: Hollow 101">
                <a:extLst>
                  <a:ext uri="{FF2B5EF4-FFF2-40B4-BE49-F238E27FC236}">
                    <a16:creationId xmlns:a16="http://schemas.microsoft.com/office/drawing/2014/main" id="{DEEACEC3-3DC6-41CA-957E-9159A5349FBC}"/>
                  </a:ext>
                </a:extLst>
              </p:cNvPr>
              <p:cNvSpPr/>
              <p:nvPr/>
            </p:nvSpPr>
            <p:spPr>
              <a:xfrm>
                <a:off x="3632707" y="5232475"/>
                <a:ext cx="109998" cy="109998"/>
              </a:xfrm>
              <a:prstGeom prst="donu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79" name="Group 78">
              <a:extLst>
                <a:ext uri="{FF2B5EF4-FFF2-40B4-BE49-F238E27FC236}">
                  <a16:creationId xmlns:a16="http://schemas.microsoft.com/office/drawing/2014/main" id="{2E497B9A-CBD7-494C-B94E-E9A357B112B3}"/>
                </a:ext>
              </a:extLst>
            </p:cNvPr>
            <p:cNvGrpSpPr/>
            <p:nvPr/>
          </p:nvGrpSpPr>
          <p:grpSpPr>
            <a:xfrm>
              <a:off x="5301056" y="4013397"/>
              <a:ext cx="131600" cy="131600"/>
              <a:chOff x="3623301" y="5222152"/>
              <a:chExt cx="131600" cy="131600"/>
            </a:xfrm>
            <a:solidFill>
              <a:srgbClr val="FFC000"/>
            </a:solidFill>
          </p:grpSpPr>
          <p:sp>
            <p:nvSpPr>
              <p:cNvPr id="99" name="Teardrop 98">
                <a:extLst>
                  <a:ext uri="{FF2B5EF4-FFF2-40B4-BE49-F238E27FC236}">
                    <a16:creationId xmlns:a16="http://schemas.microsoft.com/office/drawing/2014/main" id="{BE8F7326-FE4A-4925-A413-E3F82D7912FF}"/>
                  </a:ext>
                </a:extLst>
              </p:cNvPr>
              <p:cNvSpPr/>
              <p:nvPr/>
            </p:nvSpPr>
            <p:spPr>
              <a:xfrm rot="8029935">
                <a:off x="3623301" y="5222152"/>
                <a:ext cx="131600" cy="131600"/>
              </a:xfrm>
              <a:prstGeom prst="teardrop">
                <a:avLst>
                  <a:gd name="adj" fmla="val 188233"/>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Circle: Hollow 99">
                <a:extLst>
                  <a:ext uri="{FF2B5EF4-FFF2-40B4-BE49-F238E27FC236}">
                    <a16:creationId xmlns:a16="http://schemas.microsoft.com/office/drawing/2014/main" id="{117D68BA-C287-43AE-B296-218A0A415277}"/>
                  </a:ext>
                </a:extLst>
              </p:cNvPr>
              <p:cNvSpPr/>
              <p:nvPr/>
            </p:nvSpPr>
            <p:spPr>
              <a:xfrm>
                <a:off x="3632707" y="5232475"/>
                <a:ext cx="109998" cy="109998"/>
              </a:xfrm>
              <a:prstGeom prst="donu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80" name="Rectangle 79">
              <a:extLst>
                <a:ext uri="{FF2B5EF4-FFF2-40B4-BE49-F238E27FC236}">
                  <a16:creationId xmlns:a16="http://schemas.microsoft.com/office/drawing/2014/main" id="{A074C7D6-6A62-4C38-8FA3-39BE5CD433F6}"/>
                </a:ext>
              </a:extLst>
            </p:cNvPr>
            <p:cNvSpPr/>
            <p:nvPr/>
          </p:nvSpPr>
          <p:spPr>
            <a:xfrm>
              <a:off x="5318062" y="4247382"/>
              <a:ext cx="110555" cy="103582"/>
            </a:xfrm>
            <a:prstGeom prst="rect">
              <a:avLst/>
            </a:prstGeom>
            <a:noFill/>
            <a:ln w="12700">
              <a:solidFill>
                <a:srgbClr val="FFC000"/>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IN"/>
            </a:p>
          </p:txBody>
        </p:sp>
        <p:grpSp>
          <p:nvGrpSpPr>
            <p:cNvPr id="81" name="Group 80">
              <a:extLst>
                <a:ext uri="{FF2B5EF4-FFF2-40B4-BE49-F238E27FC236}">
                  <a16:creationId xmlns:a16="http://schemas.microsoft.com/office/drawing/2014/main" id="{BFC0C69C-E30B-4199-B8DF-EB567923D942}"/>
                </a:ext>
              </a:extLst>
            </p:cNvPr>
            <p:cNvGrpSpPr/>
            <p:nvPr/>
          </p:nvGrpSpPr>
          <p:grpSpPr>
            <a:xfrm>
              <a:off x="6428488" y="4137211"/>
              <a:ext cx="131600" cy="131600"/>
              <a:chOff x="3623301" y="5222152"/>
              <a:chExt cx="131600" cy="131600"/>
            </a:xfrm>
            <a:solidFill>
              <a:srgbClr val="FFFF00"/>
            </a:solidFill>
          </p:grpSpPr>
          <p:sp>
            <p:nvSpPr>
              <p:cNvPr id="97" name="Teardrop 96">
                <a:extLst>
                  <a:ext uri="{FF2B5EF4-FFF2-40B4-BE49-F238E27FC236}">
                    <a16:creationId xmlns:a16="http://schemas.microsoft.com/office/drawing/2014/main" id="{645E4EA1-97CA-4477-8B75-013916E17879}"/>
                  </a:ext>
                </a:extLst>
              </p:cNvPr>
              <p:cNvSpPr/>
              <p:nvPr/>
            </p:nvSpPr>
            <p:spPr>
              <a:xfrm rot="8029935">
                <a:off x="3623301" y="5222152"/>
                <a:ext cx="131600" cy="131600"/>
              </a:xfrm>
              <a:prstGeom prst="teardrop">
                <a:avLst>
                  <a:gd name="adj" fmla="val 188233"/>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Circle: Hollow 97">
                <a:extLst>
                  <a:ext uri="{FF2B5EF4-FFF2-40B4-BE49-F238E27FC236}">
                    <a16:creationId xmlns:a16="http://schemas.microsoft.com/office/drawing/2014/main" id="{A6F40C64-5643-441D-A088-8A29299C8FBF}"/>
                  </a:ext>
                </a:extLst>
              </p:cNvPr>
              <p:cNvSpPr/>
              <p:nvPr/>
            </p:nvSpPr>
            <p:spPr>
              <a:xfrm>
                <a:off x="3632707" y="5232475"/>
                <a:ext cx="109998" cy="109998"/>
              </a:xfrm>
              <a:prstGeom prst="donut">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82" name="Group 81">
              <a:extLst>
                <a:ext uri="{FF2B5EF4-FFF2-40B4-BE49-F238E27FC236}">
                  <a16:creationId xmlns:a16="http://schemas.microsoft.com/office/drawing/2014/main" id="{169DF507-DC21-4468-B2A7-093B149F6E83}"/>
                </a:ext>
              </a:extLst>
            </p:cNvPr>
            <p:cNvGrpSpPr/>
            <p:nvPr/>
          </p:nvGrpSpPr>
          <p:grpSpPr>
            <a:xfrm>
              <a:off x="5223188" y="5950030"/>
              <a:ext cx="131600" cy="131600"/>
              <a:chOff x="3623301" y="5222152"/>
              <a:chExt cx="131600" cy="131600"/>
            </a:xfrm>
            <a:solidFill>
              <a:srgbClr val="FFFF00"/>
            </a:solidFill>
          </p:grpSpPr>
          <p:sp>
            <p:nvSpPr>
              <p:cNvPr id="95" name="Teardrop 94">
                <a:extLst>
                  <a:ext uri="{FF2B5EF4-FFF2-40B4-BE49-F238E27FC236}">
                    <a16:creationId xmlns:a16="http://schemas.microsoft.com/office/drawing/2014/main" id="{D3873648-2103-4CDB-A903-1E41E4AB378D}"/>
                  </a:ext>
                </a:extLst>
              </p:cNvPr>
              <p:cNvSpPr/>
              <p:nvPr/>
            </p:nvSpPr>
            <p:spPr>
              <a:xfrm rot="8029935">
                <a:off x="3623301" y="5222152"/>
                <a:ext cx="131600" cy="131600"/>
              </a:xfrm>
              <a:prstGeom prst="teardrop">
                <a:avLst>
                  <a:gd name="adj" fmla="val 188233"/>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Circle: Hollow 95">
                <a:extLst>
                  <a:ext uri="{FF2B5EF4-FFF2-40B4-BE49-F238E27FC236}">
                    <a16:creationId xmlns:a16="http://schemas.microsoft.com/office/drawing/2014/main" id="{0330F727-9F68-4AB1-B445-2AD9A6BB47CC}"/>
                  </a:ext>
                </a:extLst>
              </p:cNvPr>
              <p:cNvSpPr/>
              <p:nvPr/>
            </p:nvSpPr>
            <p:spPr>
              <a:xfrm>
                <a:off x="3632707" y="5232475"/>
                <a:ext cx="109998" cy="109998"/>
              </a:xfrm>
              <a:prstGeom prst="donut">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83" name="Group 82">
              <a:extLst>
                <a:ext uri="{FF2B5EF4-FFF2-40B4-BE49-F238E27FC236}">
                  <a16:creationId xmlns:a16="http://schemas.microsoft.com/office/drawing/2014/main" id="{61D6D449-F85D-47F2-82ED-E5819A1398B8}"/>
                </a:ext>
              </a:extLst>
            </p:cNvPr>
            <p:cNvGrpSpPr/>
            <p:nvPr/>
          </p:nvGrpSpPr>
          <p:grpSpPr>
            <a:xfrm>
              <a:off x="4000334" y="4584411"/>
              <a:ext cx="131600" cy="131600"/>
              <a:chOff x="3623301" y="5222152"/>
              <a:chExt cx="131600" cy="131600"/>
            </a:xfrm>
            <a:solidFill>
              <a:srgbClr val="0070C0"/>
            </a:solidFill>
          </p:grpSpPr>
          <p:sp>
            <p:nvSpPr>
              <p:cNvPr id="93" name="Teardrop 92">
                <a:extLst>
                  <a:ext uri="{FF2B5EF4-FFF2-40B4-BE49-F238E27FC236}">
                    <a16:creationId xmlns:a16="http://schemas.microsoft.com/office/drawing/2014/main" id="{33ADF11C-4AA4-4AE0-87FE-A391DB8602C1}"/>
                  </a:ext>
                </a:extLst>
              </p:cNvPr>
              <p:cNvSpPr/>
              <p:nvPr/>
            </p:nvSpPr>
            <p:spPr>
              <a:xfrm rot="8029935">
                <a:off x="3623301" y="5222152"/>
                <a:ext cx="131600" cy="131600"/>
              </a:xfrm>
              <a:prstGeom prst="teardrop">
                <a:avLst>
                  <a:gd name="adj" fmla="val 188233"/>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Circle: Hollow 93">
                <a:extLst>
                  <a:ext uri="{FF2B5EF4-FFF2-40B4-BE49-F238E27FC236}">
                    <a16:creationId xmlns:a16="http://schemas.microsoft.com/office/drawing/2014/main" id="{922E733A-D831-45A5-98C5-4FCABC681D92}"/>
                  </a:ext>
                </a:extLst>
              </p:cNvPr>
              <p:cNvSpPr/>
              <p:nvPr/>
            </p:nvSpPr>
            <p:spPr>
              <a:xfrm>
                <a:off x="3632707" y="5232475"/>
                <a:ext cx="109998" cy="109998"/>
              </a:xfrm>
              <a:prstGeom prst="donu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84" name="Group 83">
              <a:extLst>
                <a:ext uri="{FF2B5EF4-FFF2-40B4-BE49-F238E27FC236}">
                  <a16:creationId xmlns:a16="http://schemas.microsoft.com/office/drawing/2014/main" id="{AF4A5D69-BBA7-47B0-A8E8-DD9A21E4017A}"/>
                </a:ext>
              </a:extLst>
            </p:cNvPr>
            <p:cNvGrpSpPr/>
            <p:nvPr/>
          </p:nvGrpSpPr>
          <p:grpSpPr>
            <a:xfrm>
              <a:off x="5517029" y="4910818"/>
              <a:ext cx="131600" cy="131600"/>
              <a:chOff x="3623301" y="5222152"/>
              <a:chExt cx="131600" cy="131600"/>
            </a:xfrm>
            <a:solidFill>
              <a:srgbClr val="0070C0"/>
            </a:solidFill>
          </p:grpSpPr>
          <p:sp>
            <p:nvSpPr>
              <p:cNvPr id="91" name="Teardrop 90">
                <a:extLst>
                  <a:ext uri="{FF2B5EF4-FFF2-40B4-BE49-F238E27FC236}">
                    <a16:creationId xmlns:a16="http://schemas.microsoft.com/office/drawing/2014/main" id="{0EE0FA15-2934-4A46-BA37-00BB46554497}"/>
                  </a:ext>
                </a:extLst>
              </p:cNvPr>
              <p:cNvSpPr/>
              <p:nvPr/>
            </p:nvSpPr>
            <p:spPr>
              <a:xfrm rot="8029935">
                <a:off x="3623301" y="5222152"/>
                <a:ext cx="131600" cy="131600"/>
              </a:xfrm>
              <a:prstGeom prst="teardrop">
                <a:avLst>
                  <a:gd name="adj" fmla="val 188233"/>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Circle: Hollow 91">
                <a:extLst>
                  <a:ext uri="{FF2B5EF4-FFF2-40B4-BE49-F238E27FC236}">
                    <a16:creationId xmlns:a16="http://schemas.microsoft.com/office/drawing/2014/main" id="{205B65AC-5F44-401D-8564-B3A74F60B4FF}"/>
                  </a:ext>
                </a:extLst>
              </p:cNvPr>
              <p:cNvSpPr/>
              <p:nvPr/>
            </p:nvSpPr>
            <p:spPr>
              <a:xfrm>
                <a:off x="3632707" y="5232475"/>
                <a:ext cx="109998" cy="109998"/>
              </a:xfrm>
              <a:prstGeom prst="donu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85" name="Group 84">
              <a:extLst>
                <a:ext uri="{FF2B5EF4-FFF2-40B4-BE49-F238E27FC236}">
                  <a16:creationId xmlns:a16="http://schemas.microsoft.com/office/drawing/2014/main" id="{C0A88176-C56C-4B73-8616-97F565615868}"/>
                </a:ext>
              </a:extLst>
            </p:cNvPr>
            <p:cNvGrpSpPr/>
            <p:nvPr/>
          </p:nvGrpSpPr>
          <p:grpSpPr>
            <a:xfrm>
              <a:off x="5905999" y="6139374"/>
              <a:ext cx="131600" cy="131600"/>
              <a:chOff x="3623301" y="5222152"/>
              <a:chExt cx="131600" cy="131600"/>
            </a:xfrm>
            <a:solidFill>
              <a:srgbClr val="0070C0"/>
            </a:solidFill>
          </p:grpSpPr>
          <p:sp>
            <p:nvSpPr>
              <p:cNvPr id="89" name="Teardrop 88">
                <a:extLst>
                  <a:ext uri="{FF2B5EF4-FFF2-40B4-BE49-F238E27FC236}">
                    <a16:creationId xmlns:a16="http://schemas.microsoft.com/office/drawing/2014/main" id="{D0784F1E-6823-4126-8E0D-62B453A143A1}"/>
                  </a:ext>
                </a:extLst>
              </p:cNvPr>
              <p:cNvSpPr/>
              <p:nvPr/>
            </p:nvSpPr>
            <p:spPr>
              <a:xfrm rot="8029935">
                <a:off x="3623301" y="5222152"/>
                <a:ext cx="131600" cy="131600"/>
              </a:xfrm>
              <a:prstGeom prst="teardrop">
                <a:avLst>
                  <a:gd name="adj" fmla="val 188233"/>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Circle: Hollow 89">
                <a:extLst>
                  <a:ext uri="{FF2B5EF4-FFF2-40B4-BE49-F238E27FC236}">
                    <a16:creationId xmlns:a16="http://schemas.microsoft.com/office/drawing/2014/main" id="{14F1E9C5-27D5-4AD4-ABF6-5C4649F7802D}"/>
                  </a:ext>
                </a:extLst>
              </p:cNvPr>
              <p:cNvSpPr/>
              <p:nvPr/>
            </p:nvSpPr>
            <p:spPr>
              <a:xfrm>
                <a:off x="3632707" y="5232475"/>
                <a:ext cx="109998" cy="109998"/>
              </a:xfrm>
              <a:prstGeom prst="donut">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86" name="Group 85">
              <a:extLst>
                <a:ext uri="{FF2B5EF4-FFF2-40B4-BE49-F238E27FC236}">
                  <a16:creationId xmlns:a16="http://schemas.microsoft.com/office/drawing/2014/main" id="{74BF541E-A26D-49D5-9C12-5D0B0F15124A}"/>
                </a:ext>
              </a:extLst>
            </p:cNvPr>
            <p:cNvGrpSpPr/>
            <p:nvPr/>
          </p:nvGrpSpPr>
          <p:grpSpPr>
            <a:xfrm>
              <a:off x="4569587" y="4242164"/>
              <a:ext cx="131600" cy="131600"/>
              <a:chOff x="3623301" y="5222152"/>
              <a:chExt cx="131600" cy="131600"/>
            </a:xfrm>
            <a:solidFill>
              <a:srgbClr val="FFC000"/>
            </a:solidFill>
          </p:grpSpPr>
          <p:sp>
            <p:nvSpPr>
              <p:cNvPr id="87" name="Teardrop 86">
                <a:extLst>
                  <a:ext uri="{FF2B5EF4-FFF2-40B4-BE49-F238E27FC236}">
                    <a16:creationId xmlns:a16="http://schemas.microsoft.com/office/drawing/2014/main" id="{6EEFD453-31EF-47DB-A1BF-916796D80004}"/>
                  </a:ext>
                </a:extLst>
              </p:cNvPr>
              <p:cNvSpPr/>
              <p:nvPr/>
            </p:nvSpPr>
            <p:spPr>
              <a:xfrm rot="8029935">
                <a:off x="3623301" y="5222152"/>
                <a:ext cx="131600" cy="131600"/>
              </a:xfrm>
              <a:prstGeom prst="teardrop">
                <a:avLst>
                  <a:gd name="adj" fmla="val 188233"/>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Circle: Hollow 87">
                <a:extLst>
                  <a:ext uri="{FF2B5EF4-FFF2-40B4-BE49-F238E27FC236}">
                    <a16:creationId xmlns:a16="http://schemas.microsoft.com/office/drawing/2014/main" id="{F71EE6A1-044A-4E64-B2B6-FA63DA04A8D5}"/>
                  </a:ext>
                </a:extLst>
              </p:cNvPr>
              <p:cNvSpPr/>
              <p:nvPr/>
            </p:nvSpPr>
            <p:spPr>
              <a:xfrm>
                <a:off x="3632707" y="5232475"/>
                <a:ext cx="109998" cy="109998"/>
              </a:xfrm>
              <a:prstGeom prst="donut">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sp>
        <p:nvSpPr>
          <p:cNvPr id="129" name="Arrow: Down 128">
            <a:extLst>
              <a:ext uri="{FF2B5EF4-FFF2-40B4-BE49-F238E27FC236}">
                <a16:creationId xmlns:a16="http://schemas.microsoft.com/office/drawing/2014/main" id="{165D66E0-CFC8-4A24-A556-73A272E61A13}"/>
              </a:ext>
            </a:extLst>
          </p:cNvPr>
          <p:cNvSpPr/>
          <p:nvPr/>
        </p:nvSpPr>
        <p:spPr>
          <a:xfrm rot="18178997">
            <a:off x="8573189" y="5295182"/>
            <a:ext cx="152400" cy="315872"/>
          </a:xfrm>
          <a:prstGeom prst="downArrow">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30" name="Rectangle 129">
            <a:extLst>
              <a:ext uri="{FF2B5EF4-FFF2-40B4-BE49-F238E27FC236}">
                <a16:creationId xmlns:a16="http://schemas.microsoft.com/office/drawing/2014/main" id="{03544791-3DFD-4EC6-8053-1D6E574F9D05}"/>
              </a:ext>
            </a:extLst>
          </p:cNvPr>
          <p:cNvSpPr/>
          <p:nvPr/>
        </p:nvSpPr>
        <p:spPr>
          <a:xfrm>
            <a:off x="497840" y="5444521"/>
            <a:ext cx="4165600" cy="726440"/>
          </a:xfrm>
          <a:prstGeom prst="rect">
            <a:avLst/>
          </a:prstGeom>
          <a:solidFill>
            <a:srgbClr val="3C3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ROAD HEALTH MAP</a:t>
            </a:r>
          </a:p>
        </p:txBody>
      </p:sp>
      <p:sp>
        <p:nvSpPr>
          <p:cNvPr id="132" name="Cross 131">
            <a:extLst>
              <a:ext uri="{FF2B5EF4-FFF2-40B4-BE49-F238E27FC236}">
                <a16:creationId xmlns:a16="http://schemas.microsoft.com/office/drawing/2014/main" id="{586A8414-04D8-4A63-B480-F852B85D8B12}"/>
              </a:ext>
            </a:extLst>
          </p:cNvPr>
          <p:cNvSpPr/>
          <p:nvPr/>
        </p:nvSpPr>
        <p:spPr>
          <a:xfrm>
            <a:off x="2946400" y="2314931"/>
            <a:ext cx="477482" cy="477482"/>
          </a:xfrm>
          <a:prstGeom prst="plus">
            <a:avLst>
              <a:gd name="adj" fmla="val 39895"/>
            </a:avLst>
          </a:prstGeom>
          <a:solidFill>
            <a:srgbClr val="3C3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Arrow: Down 133">
            <a:extLst>
              <a:ext uri="{FF2B5EF4-FFF2-40B4-BE49-F238E27FC236}">
                <a16:creationId xmlns:a16="http://schemas.microsoft.com/office/drawing/2014/main" id="{F2ED3DD0-58CD-4319-98C2-9570D89C77D7}"/>
              </a:ext>
            </a:extLst>
          </p:cNvPr>
          <p:cNvSpPr/>
          <p:nvPr/>
        </p:nvSpPr>
        <p:spPr>
          <a:xfrm rot="18178997">
            <a:off x="8170171" y="2448463"/>
            <a:ext cx="152400" cy="315872"/>
          </a:xfrm>
          <a:prstGeom prst="downArrow">
            <a:avLst/>
          </a:prstGeom>
          <a:solidFill>
            <a:schemeClr val="bg1">
              <a:lumMod val="9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35" name="Picture 2" descr="Image result for spectrogram">
            <a:extLst>
              <a:ext uri="{FF2B5EF4-FFF2-40B4-BE49-F238E27FC236}">
                <a16:creationId xmlns:a16="http://schemas.microsoft.com/office/drawing/2014/main" id="{0B4E96B2-8A4D-476D-9B5C-28099D9FE0E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0789" t="45822" b="11732"/>
          <a:stretch/>
        </p:blipFill>
        <p:spPr bwMode="auto">
          <a:xfrm>
            <a:off x="6338273" y="1989690"/>
            <a:ext cx="4241209" cy="329082"/>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35">
            <a:extLst>
              <a:ext uri="{FF2B5EF4-FFF2-40B4-BE49-F238E27FC236}">
                <a16:creationId xmlns:a16="http://schemas.microsoft.com/office/drawing/2014/main" id="{C0E93DA8-0E2E-4FE7-9CD4-9667E4D471F1}"/>
              </a:ext>
            </a:extLst>
          </p:cNvPr>
          <p:cNvPicPr>
            <a:picLocks noChangeAspect="1"/>
          </p:cNvPicPr>
          <p:nvPr/>
        </p:nvPicPr>
        <p:blipFill>
          <a:blip r:embed="rId16"/>
          <a:stretch>
            <a:fillRect/>
          </a:stretch>
        </p:blipFill>
        <p:spPr>
          <a:xfrm>
            <a:off x="8316599" y="1357730"/>
            <a:ext cx="1862050" cy="331598"/>
          </a:xfrm>
          <a:prstGeom prst="rect">
            <a:avLst/>
          </a:prstGeom>
        </p:spPr>
      </p:pic>
    </p:spTree>
    <p:extLst>
      <p:ext uri="{BB962C8B-B14F-4D97-AF65-F5344CB8AC3E}">
        <p14:creationId xmlns:p14="http://schemas.microsoft.com/office/powerpoint/2010/main" val="2194474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TotalTime>
  <Words>615</Words>
  <Application>Microsoft Office PowerPoint</Application>
  <PresentationFormat>Widescreen</PresentationFormat>
  <Paragraphs>99</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Adobe Ming Std L</vt:lpstr>
      <vt:lpstr>-apple-system</vt:lpstr>
      <vt:lpstr>Arial</vt:lpstr>
      <vt:lpstr>Calibri</vt:lpstr>
      <vt:lpstr>Calibri Light</vt:lpstr>
      <vt:lpstr>ITC Stone Sans Std Bold</vt:lpstr>
      <vt:lpstr>Microsoft Himalaya</vt:lpstr>
      <vt:lpstr>Savate</vt:lpstr>
      <vt:lpstr>Segoe Script</vt:lpstr>
      <vt:lpstr>Office Theme</vt:lpstr>
      <vt:lpstr>ROAD HEALTH DAIGNOSTIC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PROTOTYPE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vedant aggarwal</dc:creator>
  <cp:lastModifiedBy>vedant aggarwal</cp:lastModifiedBy>
  <cp:revision>26</cp:revision>
  <dcterms:created xsi:type="dcterms:W3CDTF">2020-07-31T17:09:52Z</dcterms:created>
  <dcterms:modified xsi:type="dcterms:W3CDTF">2020-08-01T04:52:48Z</dcterms:modified>
</cp:coreProperties>
</file>